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2.svg" ContentType="image/svg+xml"/>
  <Override PartName="/ppt/media/image20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  <p:sldMasterId id="2147483660" r:id="rId4"/>
    <p:sldMasterId id="2147483666" r:id="rId5"/>
  </p:sldMasterIdLst>
  <p:notesMasterIdLst>
    <p:notesMasterId r:id="rId23"/>
  </p:notesMasterIdLst>
  <p:sldIdLst>
    <p:sldId id="261" r:id="rId6"/>
    <p:sldId id="260" r:id="rId7"/>
    <p:sldId id="265" r:id="rId8"/>
    <p:sldId id="280" r:id="rId9"/>
    <p:sldId id="269" r:id="rId10"/>
    <p:sldId id="281" r:id="rId11"/>
    <p:sldId id="282" r:id="rId12"/>
    <p:sldId id="262" r:id="rId13"/>
    <p:sldId id="271" r:id="rId14"/>
    <p:sldId id="266" r:id="rId15"/>
    <p:sldId id="263" r:id="rId16"/>
    <p:sldId id="270" r:id="rId17"/>
    <p:sldId id="274" r:id="rId18"/>
    <p:sldId id="264" r:id="rId19"/>
    <p:sldId id="273" r:id="rId20"/>
    <p:sldId id="275" r:id="rId21"/>
    <p:sldId id="272" r:id="rId22"/>
  </p:sldIdLst>
  <p:sldSz cx="12192000" cy="6858000"/>
  <p:notesSz cx="6858000" cy="9144000"/>
  <p:embeddedFontLst>
    <p:embeddedFont>
      <p:font typeface="华文琥珀" panose="02010800040101010101" charset="-122"/>
      <p:regular r:id="rId27"/>
    </p:embeddedFont>
    <p:embeddedFont>
      <p:font typeface="华文彩云" panose="02010800040101010101" charset="-122"/>
      <p:regular r:id="rId28"/>
    </p:embeddedFont>
    <p:embeddedFont>
      <p:font typeface="华文中宋" panose="02010600040101010101" charset="-122"/>
      <p:regular r:id="rId29"/>
    </p:embeddedFont>
    <p:embeddedFont>
      <p:font typeface="方正姚体" panose="02010601030101010101" charset="-122"/>
      <p:regular r:id="rId30"/>
    </p:embeddedFont>
    <p:embeddedFont>
      <p:font typeface="Comic Sans MS" panose="030F0702030302020204" charset="0"/>
      <p:regular r:id="rId31"/>
      <p:bold r:id="rId32"/>
      <p:italic r:id="rId33"/>
      <p:boldItalic r:id="rId34"/>
    </p:embeddedFont>
    <p:embeddedFont>
      <p:font typeface="微软雅黑" panose="020B0503020204020204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  <p:embeddedFont>
      <p:font typeface="ElmerFont" panose="02000600000000000000" charset="-128"/>
      <p:regular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852" userDrawn="1">
          <p15:clr>
            <a:srgbClr val="A4A3A4"/>
          </p15:clr>
        </p15:guide>
        <p15:guide id="3" orient="horz" pos="3961" userDrawn="1">
          <p15:clr>
            <a:srgbClr val="A4A3A4"/>
          </p15:clr>
        </p15:guide>
        <p15:guide id="4" orient="horz" pos="314" userDrawn="1">
          <p15:clr>
            <a:srgbClr val="A4A3A4"/>
          </p15:clr>
        </p15:guide>
        <p15:guide id="5" orient="horz" pos="798" userDrawn="1">
          <p15:clr>
            <a:srgbClr val="A4A3A4"/>
          </p15:clr>
        </p15:guide>
        <p15:guide id="6" pos="7468" userDrawn="1">
          <p15:clr>
            <a:srgbClr val="A4A3A4"/>
          </p15:clr>
        </p15:guide>
        <p15:guide id="7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8F58"/>
    <a:srgbClr val="C9A063"/>
    <a:srgbClr val="F9F4ED"/>
    <a:srgbClr val="F4BD74"/>
    <a:srgbClr val="F6CB91"/>
    <a:srgbClr val="F18D00"/>
    <a:srgbClr val="B28247"/>
    <a:srgbClr val="BC7F2A"/>
    <a:srgbClr val="D07704"/>
    <a:srgbClr val="A77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66" y="942"/>
      </p:cViewPr>
      <p:guideLst>
        <p:guide orient="horz" pos="2144"/>
        <p:guide pos="3852"/>
        <p:guide orient="horz" pos="3961"/>
        <p:guide orient="horz" pos="314"/>
        <p:guide orient="horz" pos="798"/>
        <p:guide pos="7468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1" Type="http://schemas.openxmlformats.org/officeDocument/2006/relationships/tags" Target="tags/tag114.xml"/><Relationship Id="rId40" Type="http://schemas.openxmlformats.org/officeDocument/2006/relationships/font" Target="fonts/font14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13.fntdata"/><Relationship Id="rId38" Type="http://schemas.openxmlformats.org/officeDocument/2006/relationships/font" Target="fonts/font12.fntdata"/><Relationship Id="rId37" Type="http://schemas.openxmlformats.org/officeDocument/2006/relationships/font" Target="fonts/font11.fntdata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7.jpeg"/><Relationship Id="rId7" Type="http://schemas.openxmlformats.org/officeDocument/2006/relationships/image" Target="../media/image6.svg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svg"/><Relationship Id="rId13" Type="http://schemas.openxmlformats.org/officeDocument/2006/relationships/image" Target="../media/image12.jpeg"/><Relationship Id="rId12" Type="http://schemas.openxmlformats.org/officeDocument/2006/relationships/image" Target="../media/image11.svg"/><Relationship Id="rId11" Type="http://schemas.openxmlformats.org/officeDocument/2006/relationships/image" Target="../media/image10.jpeg"/><Relationship Id="rId10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7.jpeg"/><Relationship Id="rId7" Type="http://schemas.openxmlformats.org/officeDocument/2006/relationships/image" Target="../media/image6.svg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svg"/><Relationship Id="rId13" Type="http://schemas.openxmlformats.org/officeDocument/2006/relationships/image" Target="../media/image12.jpeg"/><Relationship Id="rId12" Type="http://schemas.openxmlformats.org/officeDocument/2006/relationships/image" Target="../media/image11.svg"/><Relationship Id="rId11" Type="http://schemas.openxmlformats.org/officeDocument/2006/relationships/image" Target="../media/image10.jpeg"/><Relationship Id="rId10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16.emf"/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svg"/><Relationship Id="rId12" Type="http://schemas.openxmlformats.org/officeDocument/2006/relationships/image" Target="../media/image12.jpeg"/><Relationship Id="rId11" Type="http://schemas.openxmlformats.org/officeDocument/2006/relationships/image" Target="../media/image11.svg"/><Relationship Id="rId10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16.emf"/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6" Type="http://schemas.openxmlformats.org/officeDocument/2006/relationships/image" Target="../media/image17.emf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svg"/><Relationship Id="rId12" Type="http://schemas.openxmlformats.org/officeDocument/2006/relationships/image" Target="../media/image12.jpeg"/><Relationship Id="rId11" Type="http://schemas.openxmlformats.org/officeDocument/2006/relationships/image" Target="../media/image11.svg"/><Relationship Id="rId10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7.jpeg"/><Relationship Id="rId7" Type="http://schemas.openxmlformats.org/officeDocument/2006/relationships/image" Target="../media/image6.svg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svg"/><Relationship Id="rId13" Type="http://schemas.openxmlformats.org/officeDocument/2006/relationships/image" Target="../media/image12.jpeg"/><Relationship Id="rId12" Type="http://schemas.openxmlformats.org/officeDocument/2006/relationships/image" Target="../media/image11.svg"/><Relationship Id="rId11" Type="http://schemas.openxmlformats.org/officeDocument/2006/relationships/image" Target="../media/image10.jpeg"/><Relationship Id="rId10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16.emf"/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svg"/><Relationship Id="rId12" Type="http://schemas.openxmlformats.org/officeDocument/2006/relationships/image" Target="../media/image12.jpeg"/><Relationship Id="rId11" Type="http://schemas.openxmlformats.org/officeDocument/2006/relationships/image" Target="../media/image11.svg"/><Relationship Id="rId10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16.emf"/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6" Type="http://schemas.openxmlformats.org/officeDocument/2006/relationships/image" Target="../media/image17.emf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svg"/><Relationship Id="rId12" Type="http://schemas.openxmlformats.org/officeDocument/2006/relationships/image" Target="../media/image12.jpeg"/><Relationship Id="rId11" Type="http://schemas.openxmlformats.org/officeDocument/2006/relationships/image" Target="../media/image11.svg"/><Relationship Id="rId10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16.emf"/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svg"/><Relationship Id="rId12" Type="http://schemas.openxmlformats.org/officeDocument/2006/relationships/image" Target="../media/image12.jpeg"/><Relationship Id="rId11" Type="http://schemas.openxmlformats.org/officeDocument/2006/relationships/image" Target="../media/image11.svg"/><Relationship Id="rId10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16.emf"/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6" Type="http://schemas.openxmlformats.org/officeDocument/2006/relationships/image" Target="../media/image17.emf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svg"/><Relationship Id="rId12" Type="http://schemas.openxmlformats.org/officeDocument/2006/relationships/image" Target="../media/image12.jpeg"/><Relationship Id="rId11" Type="http://schemas.openxmlformats.org/officeDocument/2006/relationships/image" Target="../media/image11.svg"/><Relationship Id="rId10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7.jpeg"/><Relationship Id="rId7" Type="http://schemas.openxmlformats.org/officeDocument/2006/relationships/image" Target="../media/image6.svg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svg"/><Relationship Id="rId13" Type="http://schemas.openxmlformats.org/officeDocument/2006/relationships/image" Target="../media/image12.jpeg"/><Relationship Id="rId12" Type="http://schemas.openxmlformats.org/officeDocument/2006/relationships/image" Target="../media/image11.svg"/><Relationship Id="rId11" Type="http://schemas.openxmlformats.org/officeDocument/2006/relationships/image" Target="../media/image10.jpeg"/><Relationship Id="rId10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16.emf"/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svg"/><Relationship Id="rId12" Type="http://schemas.openxmlformats.org/officeDocument/2006/relationships/image" Target="../media/image12.jpeg"/><Relationship Id="rId11" Type="http://schemas.openxmlformats.org/officeDocument/2006/relationships/image" Target="../media/image11.svg"/><Relationship Id="rId10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16.emf"/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6" Type="http://schemas.openxmlformats.org/officeDocument/2006/relationships/image" Target="../media/image17.emf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svg"/><Relationship Id="rId12" Type="http://schemas.openxmlformats.org/officeDocument/2006/relationships/image" Target="../media/image12.jpeg"/><Relationship Id="rId11" Type="http://schemas.openxmlformats.org/officeDocument/2006/relationships/image" Target="../media/image11.svg"/><Relationship Id="rId10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svg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jpeg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358"/>
          <a:stretch>
            <a:fillRect/>
          </a:stretch>
        </p:blipFill>
        <p:spPr>
          <a:xfrm>
            <a:off x="1227223" y="3962400"/>
            <a:ext cx="9737554" cy="244021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38" y="61263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673709">
            <a:off x="1548486" y="6546343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091840" y="4005942"/>
            <a:ext cx="183930" cy="257629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1143" y="4754805"/>
            <a:ext cx="196169" cy="277342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69087" y="4252685"/>
            <a:ext cx="340359" cy="2902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123545" y="4165600"/>
            <a:ext cx="167083" cy="383720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358"/>
          <a:stretch>
            <a:fillRect/>
          </a:stretch>
        </p:blipFill>
        <p:spPr>
          <a:xfrm>
            <a:off x="1227223" y="3962400"/>
            <a:ext cx="9737554" cy="244021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38" y="61263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673709">
            <a:off x="1548486" y="6546343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091840" y="4005942"/>
            <a:ext cx="183930" cy="257629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1143" y="4754805"/>
            <a:ext cx="196169" cy="277342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69087" y="4252685"/>
            <a:ext cx="340359" cy="2902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123545" y="4165600"/>
            <a:ext cx="167083" cy="383720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6064" y="3126548"/>
            <a:ext cx="3434936" cy="353998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784240" y="3243942"/>
            <a:ext cx="183930" cy="257629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0843" y="3383205"/>
            <a:ext cx="196169" cy="277342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46887" y="2207985"/>
            <a:ext cx="340359" cy="29028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60945" y="5029200"/>
            <a:ext cx="167083" cy="38372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  <p:pic>
        <p:nvPicPr>
          <p:cNvPr id="88" name="图形 87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044" y="832984"/>
            <a:ext cx="440172" cy="4188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17600" y="3759200"/>
            <a:ext cx="2685504" cy="276763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784240" y="3243942"/>
            <a:ext cx="183930" cy="257629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0843" y="3383205"/>
            <a:ext cx="196169" cy="277342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94587" y="3541485"/>
            <a:ext cx="340359" cy="29028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56745" y="3251200"/>
            <a:ext cx="167083" cy="38372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169349" y="3822700"/>
            <a:ext cx="2145970" cy="2463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358"/>
          <a:stretch>
            <a:fillRect/>
          </a:stretch>
        </p:blipFill>
        <p:spPr>
          <a:xfrm>
            <a:off x="1227223" y="3962400"/>
            <a:ext cx="9737554" cy="244021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38" y="61263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673709">
            <a:off x="1548486" y="6546343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091840" y="4005942"/>
            <a:ext cx="183930" cy="257629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1143" y="4754805"/>
            <a:ext cx="196169" cy="277342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69087" y="4252685"/>
            <a:ext cx="340359" cy="2902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123545" y="4165600"/>
            <a:ext cx="167083" cy="383720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6064" y="3126548"/>
            <a:ext cx="3434936" cy="353998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784240" y="3243942"/>
            <a:ext cx="183930" cy="257629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0843" y="3383205"/>
            <a:ext cx="196169" cy="277342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46887" y="2207985"/>
            <a:ext cx="340359" cy="29028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60945" y="5029200"/>
            <a:ext cx="167083" cy="38372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  <p:pic>
        <p:nvPicPr>
          <p:cNvPr id="88" name="图形 87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044" y="832984"/>
            <a:ext cx="440172" cy="4188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17600" y="3759200"/>
            <a:ext cx="2685504" cy="276763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784240" y="3243942"/>
            <a:ext cx="183930" cy="257629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0843" y="3383205"/>
            <a:ext cx="196169" cy="277342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94587" y="3541485"/>
            <a:ext cx="340359" cy="29028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56745" y="3251200"/>
            <a:ext cx="167083" cy="38372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169349" y="3822700"/>
            <a:ext cx="2145970" cy="2463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6064" y="3126548"/>
            <a:ext cx="3434936" cy="353998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784240" y="3243942"/>
            <a:ext cx="183930" cy="257629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0843" y="3383205"/>
            <a:ext cx="196169" cy="277342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46887" y="2207985"/>
            <a:ext cx="340359" cy="29028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60945" y="5029200"/>
            <a:ext cx="167083" cy="38372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  <p:pic>
        <p:nvPicPr>
          <p:cNvPr id="88" name="图形 87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044" y="832984"/>
            <a:ext cx="440172" cy="4188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17600" y="3759200"/>
            <a:ext cx="2685504" cy="276763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784240" y="3243942"/>
            <a:ext cx="183930" cy="257629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0843" y="3383205"/>
            <a:ext cx="196169" cy="277342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94587" y="3541485"/>
            <a:ext cx="340359" cy="29028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56745" y="3251200"/>
            <a:ext cx="167083" cy="38372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169349" y="3822700"/>
            <a:ext cx="2145970" cy="2463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358"/>
          <a:stretch>
            <a:fillRect/>
          </a:stretch>
        </p:blipFill>
        <p:spPr>
          <a:xfrm>
            <a:off x="1227223" y="3962400"/>
            <a:ext cx="9737554" cy="244021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38" y="61263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673709">
            <a:off x="1548486" y="6546343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091840" y="4005942"/>
            <a:ext cx="183930" cy="257629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1143" y="4754805"/>
            <a:ext cx="196169" cy="277342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69087" y="4252685"/>
            <a:ext cx="340359" cy="2902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123545" y="4165600"/>
            <a:ext cx="167083" cy="383720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6064" y="3126548"/>
            <a:ext cx="3434936" cy="353998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784240" y="3243942"/>
            <a:ext cx="183930" cy="257629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0843" y="3383205"/>
            <a:ext cx="196169" cy="277342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46887" y="2207985"/>
            <a:ext cx="340359" cy="29028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60945" y="5029200"/>
            <a:ext cx="167083" cy="38372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  <p:pic>
        <p:nvPicPr>
          <p:cNvPr id="88" name="图形 87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044" y="832984"/>
            <a:ext cx="440172" cy="4188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17600" y="3759200"/>
            <a:ext cx="2685504" cy="276763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784240" y="3243942"/>
            <a:ext cx="183930" cy="257629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0843" y="3383205"/>
            <a:ext cx="196169" cy="277342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14340" y="5599339"/>
            <a:ext cx="361950" cy="36195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94587" y="3541485"/>
            <a:ext cx="340359" cy="29028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56745" y="3251200"/>
            <a:ext cx="167083" cy="38372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169349" y="3822700"/>
            <a:ext cx="2145970" cy="2463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>
            <a:off x="222250" y="266700"/>
            <a:ext cx="11747500" cy="6324600"/>
          </a:xfrm>
          <a:prstGeom prst="rect">
            <a:avLst/>
          </a:prstGeom>
          <a:noFill/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19" r="7829" b="58405"/>
          <a:stretch>
            <a:fillRect/>
          </a:stretch>
        </p:blipFill>
        <p:spPr>
          <a:xfrm>
            <a:off x="-1" y="5695745"/>
            <a:ext cx="12192001" cy="1162255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138" y="6088289"/>
            <a:ext cx="590550" cy="47625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486" y="6459983"/>
            <a:ext cx="331560" cy="26738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673709">
            <a:off x="2348584" y="6564448"/>
            <a:ext cx="286225" cy="23082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540" y="6241144"/>
            <a:ext cx="388933" cy="370114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87" y="6344784"/>
            <a:ext cx="440172" cy="418873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4244" y="6192384"/>
            <a:ext cx="440172" cy="418873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800" y="6339699"/>
            <a:ext cx="373288" cy="30103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0" y="6139544"/>
            <a:ext cx="388933" cy="37011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9F4E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9F4E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9F4E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9F4E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jpeg"/><Relationship Id="rId3" Type="http://schemas.openxmlformats.org/officeDocument/2006/relationships/image" Target="../media/image18.emf"/><Relationship Id="rId2" Type="http://schemas.openxmlformats.org/officeDocument/2006/relationships/image" Target="../media/image6.sv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hyperlink" Target="https://www.bilibili.com/video/BV1ZH4y1V7AE/?spm_id_from=333.788.recommend_more_video.-1&amp;vd_source=782b5b5db78dfdecb8065a555ba20f3d" TargetMode="Externa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hyperlink" Target="https://www.bilibili.com/video/BV1Lx411q7DF/?spm_id_from=333.337.search-card.all.click&amp;vd_source=782b5b5db78dfdecb8065a555ba20f3d" TargetMode="External"/><Relationship Id="rId3" Type="http://schemas.openxmlformats.org/officeDocument/2006/relationships/tags" Target="../tags/tag58.xml"/><Relationship Id="rId20" Type="http://schemas.openxmlformats.org/officeDocument/2006/relationships/slideLayout" Target="../slideLayouts/slideLayout4.xml"/><Relationship Id="rId2" Type="http://schemas.openxmlformats.org/officeDocument/2006/relationships/tags" Target="../tags/tag57.xml"/><Relationship Id="rId19" Type="http://schemas.openxmlformats.org/officeDocument/2006/relationships/hyperlink" Target="https://www.bilibili.com/video/BV1rW411H7xm/?spm_id_from=333.337.search-card.all.click&amp;vd_source=782b5b5db78dfdecb8065a555ba20f3d" TargetMode="External"/><Relationship Id="rId18" Type="http://schemas.openxmlformats.org/officeDocument/2006/relationships/tags" Target="../tags/tag66.xml"/><Relationship Id="rId17" Type="http://schemas.openxmlformats.org/officeDocument/2006/relationships/image" Target="../media/image14.emf"/><Relationship Id="rId16" Type="http://schemas.openxmlformats.org/officeDocument/2006/relationships/image" Target="../media/image9.emf"/><Relationship Id="rId15" Type="http://schemas.openxmlformats.org/officeDocument/2006/relationships/image" Target="../media/image8.svg"/><Relationship Id="rId14" Type="http://schemas.openxmlformats.org/officeDocument/2006/relationships/image" Target="../media/image7.jpeg"/><Relationship Id="rId13" Type="http://schemas.openxmlformats.org/officeDocument/2006/relationships/image" Target="../media/image28.emf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tags" Target="../tags/tag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hyperlink" Target="https://www.bilibili.com/video/BV1JW41177D2/?spm_id_from=333.337.search-card.all.click" TargetMode="Externa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image" Target="../media/image31.emf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14.emf"/><Relationship Id="rId11" Type="http://schemas.openxmlformats.org/officeDocument/2006/relationships/image" Target="../media/image9.emf"/><Relationship Id="rId10" Type="http://schemas.openxmlformats.org/officeDocument/2006/relationships/image" Target="../media/image8.svg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15.emf"/><Relationship Id="rId17" Type="http://schemas.openxmlformats.org/officeDocument/2006/relationships/tags" Target="../tags/tag94.xml"/><Relationship Id="rId16" Type="http://schemas.openxmlformats.org/officeDocument/2006/relationships/image" Target="../media/image32.emf"/><Relationship Id="rId15" Type="http://schemas.openxmlformats.org/officeDocument/2006/relationships/tags" Target="../tags/tag93.xml"/><Relationship Id="rId14" Type="http://schemas.openxmlformats.org/officeDocument/2006/relationships/image" Target="../media/image21.emf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image" Target="../media/image33.emf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113.xml"/><Relationship Id="rId2" Type="http://schemas.openxmlformats.org/officeDocument/2006/relationships/tags" Target="../tags/tag96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jpeg"/><Relationship Id="rId3" Type="http://schemas.openxmlformats.org/officeDocument/2006/relationships/image" Target="../media/image18.emf"/><Relationship Id="rId2" Type="http://schemas.openxmlformats.org/officeDocument/2006/relationships/image" Target="../media/image6.sv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20.svg"/><Relationship Id="rId5" Type="http://schemas.openxmlformats.org/officeDocument/2006/relationships/image" Target="../media/image19.jpe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8.xml"/><Relationship Id="rId2" Type="http://schemas.openxmlformats.org/officeDocument/2006/relationships/tags" Target="../tags/tag2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14.emf"/><Relationship Id="rId7" Type="http://schemas.openxmlformats.org/officeDocument/2006/relationships/image" Target="../media/image18.emf"/><Relationship Id="rId6" Type="http://schemas.openxmlformats.org/officeDocument/2006/relationships/image" Target="../media/image21.emf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14.emf"/><Relationship Id="rId7" Type="http://schemas.openxmlformats.org/officeDocument/2006/relationships/image" Target="../media/image18.emf"/><Relationship Id="rId6" Type="http://schemas.openxmlformats.org/officeDocument/2006/relationships/image" Target="../media/image21.emf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23.jpeg"/><Relationship Id="rId1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14.emf"/><Relationship Id="rId7" Type="http://schemas.openxmlformats.org/officeDocument/2006/relationships/image" Target="../media/image18.emf"/><Relationship Id="rId6" Type="http://schemas.openxmlformats.org/officeDocument/2006/relationships/image" Target="../media/image21.emf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1" Type="http://schemas.openxmlformats.org/officeDocument/2006/relationships/slideLayout" Target="../slideLayouts/slideLayout14.xml"/><Relationship Id="rId10" Type="http://schemas.openxmlformats.org/officeDocument/2006/relationships/image" Target="../media/image25.png"/><Relationship Id="rId1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14.emf"/><Relationship Id="rId7" Type="http://schemas.openxmlformats.org/officeDocument/2006/relationships/image" Target="../media/image18.emf"/><Relationship Id="rId6" Type="http://schemas.openxmlformats.org/officeDocument/2006/relationships/image" Target="../media/image21.emf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2" Type="http://schemas.openxmlformats.org/officeDocument/2006/relationships/slideLayout" Target="../slideLayouts/slideLayout19.xml"/><Relationship Id="rId11" Type="http://schemas.openxmlformats.org/officeDocument/2006/relationships/image" Target="../media/image26.jpeg"/><Relationship Id="rId10" Type="http://schemas.openxmlformats.org/officeDocument/2006/relationships/image" Target="../media/image24.png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image" Target="../media/image17.emf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hyperlink" Target="https://www.bilibili.com/video/BV1ch411L7aL/?spm_id_from=333.337.search-card.all.click&amp;vd_source=782b5b5db78dfdecb8065a555ba20f3d" TargetMode="External"/><Relationship Id="rId21" Type="http://schemas.openxmlformats.org/officeDocument/2006/relationships/slideLayout" Target="../slideLayouts/slideLayout5.xml"/><Relationship Id="rId20" Type="http://schemas.openxmlformats.org/officeDocument/2006/relationships/image" Target="../media/image27.png"/><Relationship Id="rId2" Type="http://schemas.openxmlformats.org/officeDocument/2006/relationships/tags" Target="../tags/tag40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9F4E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21067" y="1133475"/>
            <a:ext cx="590550" cy="4762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909061" y="1277260"/>
            <a:ext cx="43738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D48F58"/>
                </a:solidFill>
                <a:latin typeface="华文琥珀" panose="02010800040101010101" charset="-122"/>
                <a:ea typeface="华文琥珀" panose="02010800040101010101" charset="-122"/>
                <a:cs typeface="+mn-ea"/>
                <a:sym typeface="+mn-lt"/>
              </a:rPr>
              <a:t>共鸣的乐章</a:t>
            </a:r>
            <a:endParaRPr lang="zh-CN" altLang="en-US" sz="6600" dirty="0">
              <a:solidFill>
                <a:srgbClr val="D48F58"/>
              </a:solidFill>
              <a:latin typeface="华文琥珀" panose="02010800040101010101" charset="-122"/>
              <a:ea typeface="华文琥珀" panose="02010800040101010101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08115" y="2411188"/>
            <a:ext cx="6375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D48F58"/>
                </a:solidFill>
                <a:cs typeface="+mn-ea"/>
                <a:sym typeface="+mn-lt"/>
              </a:rPr>
              <a:t>---</a:t>
            </a:r>
            <a:r>
              <a:rPr lang="zh-CN" altLang="en-US" sz="2800" dirty="0">
                <a:solidFill>
                  <a:srgbClr val="D48F58"/>
                </a:solidFill>
                <a:ea typeface="宋体" panose="02010600030101010101" pitchFamily="2" charset="-122"/>
                <a:cs typeface="+mn-ea"/>
                <a:sym typeface="+mn-lt"/>
              </a:rPr>
              <a:t>合唱之声</a:t>
            </a:r>
            <a:endParaRPr lang="zh-CN" altLang="en-US" sz="2800" dirty="0">
              <a:solidFill>
                <a:srgbClr val="D48F58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5254172" y="3171374"/>
            <a:ext cx="1683657" cy="359228"/>
          </a:xfrm>
          <a:prstGeom prst="roundRect">
            <a:avLst>
              <a:gd name="adj" fmla="val 50000"/>
            </a:avLst>
          </a:prstGeom>
          <a:solidFill>
            <a:srgbClr val="D48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  <a:cs typeface="+mn-ea"/>
                <a:sym typeface="+mn-lt"/>
              </a:rPr>
              <a:t>万紫衣</a:t>
            </a:r>
            <a:endParaRPr lang="zh-CN" altLang="en-US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276" y="1545134"/>
            <a:ext cx="489696" cy="480515"/>
          </a:xfrm>
          <a:prstGeom prst="rect">
            <a:avLst/>
          </a:prstGeom>
        </p:spPr>
      </p:pic>
      <p:pic>
        <p:nvPicPr>
          <p:cNvPr id="36" name="图形 3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5215" y="2302556"/>
            <a:ext cx="440172" cy="418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>
            <p:custDataLst>
              <p:tags r:id="rId1"/>
            </p:custDataLst>
          </p:nvPr>
        </p:nvGrpSpPr>
        <p:grpSpPr>
          <a:xfrm>
            <a:off x="4349950" y="1496848"/>
            <a:ext cx="6985254" cy="5039233"/>
            <a:chOff x="4337250" y="1788948"/>
            <a:chExt cx="6985254" cy="5039233"/>
          </a:xfrm>
        </p:grpSpPr>
        <p:sp>
          <p:nvSpPr>
            <p:cNvPr id="2" name="矩形 1"/>
            <p:cNvSpPr/>
            <p:nvPr/>
          </p:nvSpPr>
          <p:spPr>
            <a:xfrm>
              <a:off x="5363029" y="2397404"/>
              <a:ext cx="579116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355284" y="1788948"/>
              <a:ext cx="6967220" cy="1920794"/>
              <a:chOff x="3644084" y="1798757"/>
              <a:chExt cx="6967220" cy="192079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355284" y="1923136"/>
                <a:ext cx="6256020" cy="1796415"/>
                <a:chOff x="6588091" y="2196735"/>
                <a:chExt cx="6256020" cy="1796415"/>
              </a:xfrm>
            </p:grpSpPr>
            <p:sp>
              <p:nvSpPr>
                <p:cNvPr id="7" name="文本框 6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6723981" y="2196735"/>
                  <a:ext cx="2316480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放牛班的春天</a:t>
                  </a:r>
                  <a:endParaRPr lang="zh-CN" altLang="en-US" sz="28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文本框 7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6588091" y="2784745"/>
                  <a:ext cx="6256020" cy="1208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  <a:hlinkClick r:id="rId4" action="ppaction://hlinkfile"/>
                    </a:rPr>
                    <a:t>https://www.bilibili.com/video/BV1Lx411q7DF/?spm_id_from=333.337.searchcard.all.click&amp;vd_source=782b5b5db78dfdecb8065a555ba20f3d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" name="椭圆 5"/>
              <p:cNvSpPr/>
              <p:nvPr>
                <p:custDataLst>
                  <p:tags r:id="rId5"/>
                </p:custDataLst>
              </p:nvPr>
            </p:nvSpPr>
            <p:spPr>
              <a:xfrm>
                <a:off x="3644084" y="1798757"/>
                <a:ext cx="711200" cy="711200"/>
              </a:xfrm>
              <a:prstGeom prst="ellipse">
                <a:avLst/>
              </a:prstGeom>
              <a:solidFill>
                <a:srgbClr val="D48F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337250" y="3657510"/>
              <a:ext cx="6941820" cy="1708704"/>
              <a:chOff x="573224" y="3745032"/>
              <a:chExt cx="6941820" cy="1708704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369514" y="3924656"/>
                <a:ext cx="6145530" cy="1529080"/>
                <a:chOff x="3602321" y="4198255"/>
                <a:chExt cx="6145530" cy="1529080"/>
              </a:xfrm>
            </p:grpSpPr>
            <p:sp>
              <p:nvSpPr>
                <p:cNvPr id="12" name="文本框 11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3602321" y="4198255"/>
                  <a:ext cx="5848543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华文中宋" panose="02010600040101010101" charset="-122"/>
                      <a:ea typeface="华文中宋" panose="02010600040101010101" charset="-122"/>
                      <a:cs typeface="+mn-ea"/>
                      <a:sym typeface="+mn-lt"/>
                    </a:rPr>
                    <a:t>蝉喓歌（</a:t>
                  </a:r>
                  <a:r>
                    <a:rPr lang="en-US" altLang="zh-CN" sz="2400" dirty="0">
                      <a:solidFill>
                        <a:schemeClr val="bg2">
                          <a:lumMod val="50000"/>
                        </a:schemeClr>
                      </a:solidFill>
                      <a:latin typeface="华文中宋" panose="02010600040101010101" charset="-122"/>
                      <a:ea typeface="华文中宋" panose="02010600040101010101" charset="-122"/>
                      <a:cs typeface="+mn-ea"/>
                      <a:sym typeface="+mn-lt"/>
                    </a:rPr>
                    <a:t>11,11</a:t>
                  </a:r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华文中宋" panose="02010600040101010101" charset="-122"/>
                      <a:ea typeface="华文中宋" panose="02010600040101010101" charset="-122"/>
                      <a:cs typeface="+mn-ea"/>
                      <a:sym typeface="+mn-lt"/>
                    </a:rPr>
                    <a:t>，</a:t>
                  </a:r>
                  <a:r>
                    <a:rPr lang="en-US" altLang="zh-CN" sz="2400" dirty="0">
                      <a:solidFill>
                        <a:schemeClr val="bg2">
                          <a:lumMod val="50000"/>
                        </a:schemeClr>
                      </a:solidFill>
                      <a:latin typeface="华文中宋" panose="02010600040101010101" charset="-122"/>
                      <a:ea typeface="华文中宋" panose="02010600040101010101" charset="-122"/>
                      <a:cs typeface="+mn-ea"/>
                      <a:sym typeface="+mn-lt"/>
                    </a:rPr>
                    <a:t>20</a:t>
                  </a:r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华文中宋" panose="02010600040101010101" charset="-122"/>
                      <a:ea typeface="华文中宋" panose="02010600040101010101" charset="-122"/>
                      <a:cs typeface="+mn-ea"/>
                      <a:sym typeface="+mn-lt"/>
                    </a:rPr>
                    <a:t>）</a:t>
                  </a:r>
                  <a:endPara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文本框 12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3671536" y="4658630"/>
                  <a:ext cx="6076315" cy="1068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  <a:hlinkClick r:id="rId8" action="ppaction://hlinkfile"/>
                    </a:rPr>
                    <a:t>https://www.bilibili.com/video/BV1ZH4y1V7AE/?spm_id_from=333.788.recommend_more_video.1&amp;vd_source=782b5b5db78dfdecb8065a555ba20f3d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椭圆 10"/>
              <p:cNvSpPr/>
              <p:nvPr>
                <p:custDataLst>
                  <p:tags r:id="rId9"/>
                </p:custDataLst>
              </p:nvPr>
            </p:nvSpPr>
            <p:spPr>
              <a:xfrm>
                <a:off x="573224" y="3745032"/>
                <a:ext cx="711200" cy="711200"/>
              </a:xfrm>
              <a:prstGeom prst="ellipse">
                <a:avLst/>
              </a:prstGeom>
              <a:solidFill>
                <a:srgbClr val="C9A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355284" y="5526401"/>
              <a:ext cx="4228045" cy="1301780"/>
              <a:chOff x="3644084" y="4258747"/>
              <a:chExt cx="4228045" cy="1301780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4491174" y="4383761"/>
                <a:ext cx="3380955" cy="1176766"/>
                <a:chOff x="6723981" y="4657360"/>
                <a:chExt cx="3380955" cy="1176766"/>
              </a:xfrm>
            </p:grpSpPr>
            <p:sp>
              <p:nvSpPr>
                <p:cNvPr id="17" name="文本框 16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6723981" y="4657360"/>
                  <a:ext cx="1619885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chemeClr val="bg2">
                          <a:lumMod val="50000"/>
                        </a:schemeClr>
                      </a:solidFill>
                      <a:cs typeface="+mn-ea"/>
                      <a:sym typeface="+mn-lt"/>
                    </a:rPr>
                    <a:t>This is me</a:t>
                  </a:r>
                  <a:endParaRPr lang="en-US" altLang="zh-CN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8077801" y="5373751"/>
                  <a:ext cx="2027135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" name="椭圆 15"/>
              <p:cNvSpPr/>
              <p:nvPr>
                <p:custDataLst>
                  <p:tags r:id="rId12"/>
                </p:custDataLst>
              </p:nvPr>
            </p:nvSpPr>
            <p:spPr>
              <a:xfrm>
                <a:off x="3644084" y="4258747"/>
                <a:ext cx="711200" cy="711200"/>
              </a:xfrm>
              <a:prstGeom prst="ellipse">
                <a:avLst/>
              </a:prstGeom>
              <a:solidFill>
                <a:srgbClr val="C9A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9265" y="2543799"/>
            <a:ext cx="2901435" cy="3764926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6915" y="1941513"/>
            <a:ext cx="440172" cy="41887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3999" y="2654300"/>
            <a:ext cx="253875" cy="3556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9500" y="3556000"/>
            <a:ext cx="387159" cy="3302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328160" y="498475"/>
            <a:ext cx="3535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D48F58"/>
                </a:solidFill>
                <a:latin typeface="华文琥珀" panose="02010800040101010101" charset="-122"/>
                <a:ea typeface="华文琥珀" panose="02010800040101010101" charset="-122"/>
                <a:cs typeface="+mn-ea"/>
                <a:sym typeface="+mn-lt"/>
              </a:rPr>
              <a:t>哪些是合唱？</a:t>
            </a:r>
            <a:endParaRPr lang="zh-CN" altLang="en-US" sz="4400" dirty="0">
              <a:solidFill>
                <a:srgbClr val="D48F58"/>
              </a:solidFill>
              <a:latin typeface="华文琥珀" panose="02010800040101010101" charset="-122"/>
              <a:ea typeface="华文琥珀" panose="02010800040101010101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18"/>
            </p:custDataLst>
          </p:nvPr>
        </p:nvSpPr>
        <p:spPr>
          <a:xfrm>
            <a:off x="5215255" y="5819775"/>
            <a:ext cx="6076315" cy="92710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  <a:hlinkClick r:id="rId19" action="ppaction://hlinkfile"/>
              </a:rPr>
              <a:t>https://www.bilibili.com/video/BV1rW411H7xm/?spm_id_from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  <a:hlinkClick r:id="rId19" action="ppaction://hlinkfile"/>
            </a:endParaRPr>
          </a:p>
          <a:p>
            <a:pPr algn="l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  <a:hlinkClick r:id="rId19" action="ppaction://hlinkfile"/>
              </a:rPr>
              <a:t>=333.337.search-card.all.click&amp;vd_source=782b5b5db78dfdec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  <a:hlinkClick r:id="rId19" action="ppaction://hlinkfile"/>
            </a:endParaRPr>
          </a:p>
          <a:p>
            <a:pPr algn="l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  <a:hlinkClick r:id="rId19" action="ppaction://hlinkfile"/>
              </a:rPr>
              <a:t>b8065a555ba20f3d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738291" y="1586878"/>
            <a:ext cx="4715419" cy="2571939"/>
            <a:chOff x="3868863" y="1800036"/>
            <a:chExt cx="4715419" cy="2571939"/>
          </a:xfrm>
        </p:grpSpPr>
        <p:sp>
          <p:nvSpPr>
            <p:cNvPr id="17" name="任意多边形: 形状 16"/>
            <p:cNvSpPr/>
            <p:nvPr/>
          </p:nvSpPr>
          <p:spPr>
            <a:xfrm>
              <a:off x="5611540" y="1800036"/>
              <a:ext cx="1230064" cy="1223109"/>
            </a:xfrm>
            <a:custGeom>
              <a:avLst/>
              <a:gdLst>
                <a:gd name="connsiteX0" fmla="*/ 612488 w 1094886"/>
                <a:gd name="connsiteY0" fmla="*/ 1088610 h 1088695"/>
                <a:gd name="connsiteX1" fmla="*/ 27886 w 1094886"/>
                <a:gd name="connsiteY1" fmla="*/ 720679 h 1088695"/>
                <a:gd name="connsiteX2" fmla="*/ 7446 w 1094886"/>
                <a:gd name="connsiteY2" fmla="*/ 483568 h 1088695"/>
                <a:gd name="connsiteX3" fmla="*/ 322231 w 1094886"/>
                <a:gd name="connsiteY3" fmla="*/ 54315 h 1088695"/>
                <a:gd name="connsiteX4" fmla="*/ 645193 w 1094886"/>
                <a:gd name="connsiteY4" fmla="*/ 9346 h 1088695"/>
                <a:gd name="connsiteX5" fmla="*/ 1049917 w 1094886"/>
                <a:gd name="connsiteY5" fmla="*/ 328219 h 1088695"/>
                <a:gd name="connsiteX6" fmla="*/ 1094886 w 1094886"/>
                <a:gd name="connsiteY6" fmla="*/ 540802 h 1088695"/>
                <a:gd name="connsiteX7" fmla="*/ 992683 w 1094886"/>
                <a:gd name="connsiteY7" fmla="*/ 855587 h 1088695"/>
                <a:gd name="connsiteX8" fmla="*/ 612488 w 1094886"/>
                <a:gd name="connsiteY8" fmla="*/ 1088610 h 10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4886" h="1088695">
                  <a:moveTo>
                    <a:pt x="612488" y="1088610"/>
                  </a:moveTo>
                  <a:cubicBezTo>
                    <a:pt x="318143" y="1092698"/>
                    <a:pt x="105561" y="949614"/>
                    <a:pt x="27886" y="720679"/>
                  </a:cubicBezTo>
                  <a:cubicBezTo>
                    <a:pt x="3358" y="643005"/>
                    <a:pt x="-8907" y="565330"/>
                    <a:pt x="7446" y="483568"/>
                  </a:cubicBezTo>
                  <a:cubicBezTo>
                    <a:pt x="36063" y="283250"/>
                    <a:pt x="146442" y="144254"/>
                    <a:pt x="322231" y="54315"/>
                  </a:cubicBezTo>
                  <a:cubicBezTo>
                    <a:pt x="424434" y="1169"/>
                    <a:pt x="534814" y="-11095"/>
                    <a:pt x="645193" y="9346"/>
                  </a:cubicBezTo>
                  <a:cubicBezTo>
                    <a:pt x="833246" y="46139"/>
                    <a:pt x="968155" y="152430"/>
                    <a:pt x="1049917" y="328219"/>
                  </a:cubicBezTo>
                  <a:cubicBezTo>
                    <a:pt x="1078534" y="397717"/>
                    <a:pt x="1094886" y="467215"/>
                    <a:pt x="1094886" y="540802"/>
                  </a:cubicBezTo>
                  <a:cubicBezTo>
                    <a:pt x="1094886" y="655269"/>
                    <a:pt x="1062181" y="761560"/>
                    <a:pt x="992683" y="855587"/>
                  </a:cubicBezTo>
                  <a:cubicBezTo>
                    <a:pt x="882304" y="1006847"/>
                    <a:pt x="731043" y="1084522"/>
                    <a:pt x="612488" y="1088610"/>
                  </a:cubicBezTo>
                  <a:close/>
                </a:path>
              </a:pathLst>
            </a:custGeom>
            <a:solidFill>
              <a:srgbClr val="D48F58"/>
            </a:solidFill>
            <a:ln w="405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868863" y="3212400"/>
              <a:ext cx="4715419" cy="1159575"/>
              <a:chOff x="5203281" y="2552000"/>
              <a:chExt cx="4715419" cy="1159575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5650321" y="2552000"/>
                <a:ext cx="3821430" cy="768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44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rPr>
                  <a:t>开始唱吧</a:t>
                </a:r>
                <a:endParaRPr lang="zh-CN" altLang="en-US" sz="4400" dirty="0">
                  <a:solidFill>
                    <a:schemeClr val="bg2">
                      <a:lumMod val="50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203281" y="3251200"/>
                <a:ext cx="4715419" cy="460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方正姚体" panose="02010601030101010101" charset="-122"/>
                    <a:ea typeface="方正姚体" panose="02010601030101010101" charset="-122"/>
                    <a:cs typeface="+mn-ea"/>
                    <a:sym typeface="+mn-lt"/>
                  </a:rPr>
                  <a:t>学习唱《苔》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719932" y="1574636"/>
            <a:ext cx="2235200" cy="2356178"/>
            <a:chOff x="8255000" y="1365250"/>
            <a:chExt cx="2463800" cy="2597150"/>
          </a:xfrm>
        </p:grpSpPr>
        <p:sp>
          <p:nvSpPr>
            <p:cNvPr id="3" name="椭圆 2"/>
            <p:cNvSpPr/>
            <p:nvPr/>
          </p:nvSpPr>
          <p:spPr>
            <a:xfrm>
              <a:off x="8255000" y="1498600"/>
              <a:ext cx="2463800" cy="2463800"/>
            </a:xfrm>
            <a:prstGeom prst="ellipse">
              <a:avLst/>
            </a:prstGeom>
            <a:solidFill>
              <a:srgbClr val="D48F5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493383" y="1365250"/>
              <a:ext cx="1987034" cy="2445857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3207657" y="2749133"/>
            <a:ext cx="8264412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+mn-ea"/>
                <a:sym typeface="+mn-lt"/>
              </a:rPr>
              <a:t>《苔》是清代诗人袁枚创作的一首诗。此诗歌颂了苔藓虽生活在阴暗潮湿之处，却有自己的生活本能和生命意向，并不会因为环境恶劣而丧失生发的勇气。全诗把苔藓人格化，把诗人的感受、情绪融入到形象的塑造中，理趣横生，意蕴明彻而深邃，简约疏朗中具有浓重的哲理意味。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您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>
            <p:custDataLst>
              <p:tags r:id="rId2"/>
            </p:custDataLst>
          </p:nvPr>
        </p:nvGrpSpPr>
        <p:grpSpPr>
          <a:xfrm>
            <a:off x="831018" y="1266710"/>
            <a:ext cx="8120775" cy="4150420"/>
            <a:chOff x="1369936" y="1758200"/>
            <a:chExt cx="8120775" cy="4150420"/>
          </a:xfrm>
        </p:grpSpPr>
        <p:sp>
          <p:nvSpPr>
            <p:cNvPr id="26" name="文本框 25"/>
            <p:cNvSpPr txBox="1"/>
            <p:nvPr>
              <p:custDataLst>
                <p:tags r:id="rId3"/>
              </p:custDataLst>
            </p:nvPr>
          </p:nvSpPr>
          <p:spPr>
            <a:xfrm>
              <a:off x="5470289" y="1758200"/>
              <a:ext cx="402042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白日不到处，青春恰自来。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苔花如米小，也学牡丹开。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>
              <p:custDataLst>
                <p:tags r:id="rId4"/>
              </p:custDataLst>
            </p:nvPr>
          </p:nvSpPr>
          <p:spPr>
            <a:xfrm>
              <a:off x="1369936" y="5095567"/>
              <a:ext cx="813053" cy="813053"/>
            </a:xfrm>
            <a:prstGeom prst="ellipse">
              <a:avLst/>
            </a:prstGeom>
            <a:solidFill>
              <a:srgbClr val="D48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5"/>
            </p:custDataLst>
          </p:nvPr>
        </p:nvGrpSpPr>
        <p:grpSpPr>
          <a:xfrm>
            <a:off x="6091358" y="4560897"/>
            <a:ext cx="4929265" cy="813053"/>
            <a:chOff x="1369936" y="5095567"/>
            <a:chExt cx="4929265" cy="813053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278779" y="5121160"/>
              <a:ext cx="402042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1369936" y="5095567"/>
              <a:ext cx="813053" cy="813053"/>
            </a:xfrm>
            <a:prstGeom prst="ellipse">
              <a:avLst/>
            </a:prstGeom>
            <a:solidFill>
              <a:srgbClr val="D48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66360" y="498475"/>
            <a:ext cx="18592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D48F58"/>
                </a:solidFill>
                <a:cs typeface="+mn-ea"/>
                <a:sym typeface="+mn-lt"/>
              </a:rPr>
              <a:t>《苔》</a:t>
            </a:r>
            <a:endParaRPr lang="zh-CN" altLang="en-US" sz="4400" dirty="0">
              <a:solidFill>
                <a:srgbClr val="D48F58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31010" y="474535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8" tooltip="" action="ppaction://hlinkfile"/>
              </a:rPr>
              <a:t>https://www.bilibili.com/video/BV1JW41177D2/?spm_id_from=333.337.search-card.all.click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9"/>
        </p:blipFill>
        <p:spPr>
          <a:xfrm>
            <a:off x="7025640" y="4041775"/>
            <a:ext cx="4375785" cy="2498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>
            <p:custDataLst>
              <p:tags r:id="rId1"/>
            </p:custDataLst>
          </p:nvPr>
        </p:nvGrpSpPr>
        <p:grpSpPr>
          <a:xfrm>
            <a:off x="689428" y="2093579"/>
            <a:ext cx="4508023" cy="3625325"/>
            <a:chOff x="1057728" y="2093579"/>
            <a:chExt cx="4508023" cy="3625325"/>
          </a:xfrm>
        </p:grpSpPr>
        <p:grpSp>
          <p:nvGrpSpPr>
            <p:cNvPr id="67" name="组合 66"/>
            <p:cNvGrpSpPr/>
            <p:nvPr/>
          </p:nvGrpSpPr>
          <p:grpSpPr>
            <a:xfrm>
              <a:off x="1057728" y="2093579"/>
              <a:ext cx="4447698" cy="758371"/>
              <a:chOff x="1057728" y="2093579"/>
              <a:chExt cx="4447698" cy="758371"/>
            </a:xfrm>
          </p:grpSpPr>
          <p:sp>
            <p:nvSpPr>
              <p:cNvPr id="52" name="文本框 5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816070" y="2142208"/>
                <a:ext cx="3689356" cy="553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rPr>
                  <a:t>先齐唱吧</a:t>
                </a:r>
                <a:endParaRPr lang="zh-CN" altLang="en-US" sz="2000" dirty="0">
                  <a:solidFill>
                    <a:schemeClr val="bg2">
                      <a:lumMod val="50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椭圆 65"/>
              <p:cNvSpPr/>
              <p:nvPr>
                <p:custDataLst>
                  <p:tags r:id="rId3"/>
                </p:custDataLst>
              </p:nvPr>
            </p:nvSpPr>
            <p:spPr>
              <a:xfrm>
                <a:off x="1057728" y="2093579"/>
                <a:ext cx="758371" cy="758371"/>
              </a:xfrm>
              <a:prstGeom prst="ellipse">
                <a:avLst/>
              </a:prstGeom>
              <a:solidFill>
                <a:srgbClr val="D48F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057728" y="3527056"/>
              <a:ext cx="4447698" cy="758371"/>
              <a:chOff x="1057728" y="2093579"/>
              <a:chExt cx="4447698" cy="758371"/>
            </a:xfrm>
          </p:grpSpPr>
          <p:sp>
            <p:nvSpPr>
              <p:cNvPr id="69" name="文本框 6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816070" y="2137128"/>
                <a:ext cx="3689356" cy="553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rPr>
                  <a:t>分出声部</a:t>
                </a:r>
                <a:endParaRPr lang="zh-CN" altLang="en-US" sz="2000" dirty="0">
                  <a:solidFill>
                    <a:schemeClr val="bg2">
                      <a:lumMod val="50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70" name="椭圆 69"/>
              <p:cNvSpPr/>
              <p:nvPr>
                <p:custDataLst>
                  <p:tags r:id="rId5"/>
                </p:custDataLst>
              </p:nvPr>
            </p:nvSpPr>
            <p:spPr>
              <a:xfrm>
                <a:off x="1057728" y="2093579"/>
                <a:ext cx="758371" cy="758371"/>
              </a:xfrm>
              <a:prstGeom prst="ellipse">
                <a:avLst/>
              </a:prstGeom>
              <a:solidFill>
                <a:srgbClr val="D48F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1057728" y="4960533"/>
              <a:ext cx="4508023" cy="758371"/>
              <a:chOff x="1057728" y="2093579"/>
              <a:chExt cx="4508023" cy="758371"/>
            </a:xfrm>
          </p:grpSpPr>
          <p:sp>
            <p:nvSpPr>
              <p:cNvPr id="72" name="文本框 7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876395" y="2196183"/>
                <a:ext cx="3689356" cy="553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rPr>
                  <a:t>尝试合唱</a:t>
                </a:r>
                <a:endParaRPr lang="zh-CN" altLang="en-US" sz="2000" dirty="0">
                  <a:solidFill>
                    <a:schemeClr val="bg2">
                      <a:lumMod val="50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73" name="椭圆 72"/>
              <p:cNvSpPr/>
              <p:nvPr>
                <p:custDataLst>
                  <p:tags r:id="rId7"/>
                </p:custDataLst>
              </p:nvPr>
            </p:nvSpPr>
            <p:spPr>
              <a:xfrm>
                <a:off x="1057728" y="2093579"/>
                <a:ext cx="758371" cy="758371"/>
              </a:xfrm>
              <a:prstGeom prst="ellipse">
                <a:avLst/>
              </a:prstGeom>
              <a:solidFill>
                <a:srgbClr val="D48F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5" name="图片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243976" y="2730500"/>
            <a:ext cx="5119150" cy="3489325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5287" y="2070555"/>
            <a:ext cx="440172" cy="418873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1440" y="3300185"/>
            <a:ext cx="183930" cy="257629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4987" y="2061984"/>
            <a:ext cx="488413" cy="41655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28160" y="498475"/>
            <a:ext cx="3535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D48F58"/>
                </a:solidFill>
                <a:cs typeface="+mn-ea"/>
                <a:sym typeface="+mn-lt"/>
              </a:rPr>
              <a:t>你一句我一句</a:t>
            </a:r>
            <a:endParaRPr lang="zh-CN" altLang="en-US" sz="4400" dirty="0">
              <a:solidFill>
                <a:srgbClr val="D48F58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59960" y="12668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可能要在文艺晚会上表演哦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738291" y="1586878"/>
            <a:ext cx="4715419" cy="2571939"/>
            <a:chOff x="3868863" y="1800036"/>
            <a:chExt cx="4715419" cy="2571939"/>
          </a:xfrm>
        </p:grpSpPr>
        <p:sp>
          <p:nvSpPr>
            <p:cNvPr id="17" name="任意多边形: 形状 16"/>
            <p:cNvSpPr/>
            <p:nvPr/>
          </p:nvSpPr>
          <p:spPr>
            <a:xfrm>
              <a:off x="5611540" y="1800036"/>
              <a:ext cx="1230064" cy="1223109"/>
            </a:xfrm>
            <a:custGeom>
              <a:avLst/>
              <a:gdLst>
                <a:gd name="connsiteX0" fmla="*/ 612488 w 1094886"/>
                <a:gd name="connsiteY0" fmla="*/ 1088610 h 1088695"/>
                <a:gd name="connsiteX1" fmla="*/ 27886 w 1094886"/>
                <a:gd name="connsiteY1" fmla="*/ 720679 h 1088695"/>
                <a:gd name="connsiteX2" fmla="*/ 7446 w 1094886"/>
                <a:gd name="connsiteY2" fmla="*/ 483568 h 1088695"/>
                <a:gd name="connsiteX3" fmla="*/ 322231 w 1094886"/>
                <a:gd name="connsiteY3" fmla="*/ 54315 h 1088695"/>
                <a:gd name="connsiteX4" fmla="*/ 645193 w 1094886"/>
                <a:gd name="connsiteY4" fmla="*/ 9346 h 1088695"/>
                <a:gd name="connsiteX5" fmla="*/ 1049917 w 1094886"/>
                <a:gd name="connsiteY5" fmla="*/ 328219 h 1088695"/>
                <a:gd name="connsiteX6" fmla="*/ 1094886 w 1094886"/>
                <a:gd name="connsiteY6" fmla="*/ 540802 h 1088695"/>
                <a:gd name="connsiteX7" fmla="*/ 992683 w 1094886"/>
                <a:gd name="connsiteY7" fmla="*/ 855587 h 1088695"/>
                <a:gd name="connsiteX8" fmla="*/ 612488 w 1094886"/>
                <a:gd name="connsiteY8" fmla="*/ 1088610 h 10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4886" h="1088695">
                  <a:moveTo>
                    <a:pt x="612488" y="1088610"/>
                  </a:moveTo>
                  <a:cubicBezTo>
                    <a:pt x="318143" y="1092698"/>
                    <a:pt x="105561" y="949614"/>
                    <a:pt x="27886" y="720679"/>
                  </a:cubicBezTo>
                  <a:cubicBezTo>
                    <a:pt x="3358" y="643005"/>
                    <a:pt x="-8907" y="565330"/>
                    <a:pt x="7446" y="483568"/>
                  </a:cubicBezTo>
                  <a:cubicBezTo>
                    <a:pt x="36063" y="283250"/>
                    <a:pt x="146442" y="144254"/>
                    <a:pt x="322231" y="54315"/>
                  </a:cubicBezTo>
                  <a:cubicBezTo>
                    <a:pt x="424434" y="1169"/>
                    <a:pt x="534814" y="-11095"/>
                    <a:pt x="645193" y="9346"/>
                  </a:cubicBezTo>
                  <a:cubicBezTo>
                    <a:pt x="833246" y="46139"/>
                    <a:pt x="968155" y="152430"/>
                    <a:pt x="1049917" y="328219"/>
                  </a:cubicBezTo>
                  <a:cubicBezTo>
                    <a:pt x="1078534" y="397717"/>
                    <a:pt x="1094886" y="467215"/>
                    <a:pt x="1094886" y="540802"/>
                  </a:cubicBezTo>
                  <a:cubicBezTo>
                    <a:pt x="1094886" y="655269"/>
                    <a:pt x="1062181" y="761560"/>
                    <a:pt x="992683" y="855587"/>
                  </a:cubicBezTo>
                  <a:cubicBezTo>
                    <a:pt x="882304" y="1006847"/>
                    <a:pt x="731043" y="1084522"/>
                    <a:pt x="612488" y="1088610"/>
                  </a:cubicBezTo>
                  <a:close/>
                </a:path>
              </a:pathLst>
            </a:custGeom>
            <a:solidFill>
              <a:srgbClr val="D48F58"/>
            </a:solidFill>
            <a:ln w="405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868863" y="3212400"/>
              <a:ext cx="4715419" cy="1159575"/>
              <a:chOff x="5203281" y="2552000"/>
              <a:chExt cx="4715419" cy="1159575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6321267" y="2552000"/>
                <a:ext cx="2479447" cy="768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4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展望未来</a:t>
                </a:r>
                <a:endParaRPr lang="zh-CN" altLang="en-US" sz="4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203281" y="3251200"/>
                <a:ext cx="4715419" cy="460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方正姚体" panose="02010601030101010101" charset="-122"/>
                    <a:ea typeface="方正姚体" panose="02010601030101010101" charset="-122"/>
                    <a:cs typeface="+mn-ea"/>
                    <a:sym typeface="+mn-lt"/>
                  </a:rPr>
                  <a:t>如果可以，找到喜欢唱歌的人一起吧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8406495" y="2123898"/>
            <a:ext cx="3074193" cy="943943"/>
            <a:chOff x="8130836" y="2461209"/>
            <a:chExt cx="3074193" cy="943943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8130836" y="2944777"/>
              <a:ext cx="307419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+mn-ea"/>
                  <a:sym typeface="+mn-lt"/>
                </a:rPr>
                <a:t>上课的心得和喜欢的歌曲类型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8130836" y="2461209"/>
              <a:ext cx="231904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rPr>
                <a:t>交流一下吧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华文琥珀" panose="02010800040101010101" charset="-122"/>
                <a:ea typeface="华文琥珀" panose="020108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8406495" y="4275796"/>
            <a:ext cx="3074193" cy="943943"/>
            <a:chOff x="8130836" y="2461209"/>
            <a:chExt cx="3074193" cy="943943"/>
          </a:xfrm>
        </p:grpSpPr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8130836" y="2944777"/>
              <a:ext cx="307419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+mn-ea"/>
                  <a:sym typeface="+mn-lt"/>
                </a:rPr>
                <a:t>给同学们表演一下吧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8130836" y="2461209"/>
              <a:ext cx="231904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rPr>
                <a:t>下节课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华文琥珀" panose="02010800040101010101" charset="-122"/>
                <a:ea typeface="华文琥珀" panose="020108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7"/>
            </p:custDataLst>
          </p:nvPr>
        </p:nvGrpSpPr>
        <p:grpSpPr>
          <a:xfrm>
            <a:off x="685913" y="2123898"/>
            <a:ext cx="3472815" cy="943943"/>
            <a:chOff x="8130836" y="2461209"/>
            <a:chExt cx="3472815" cy="943943"/>
          </a:xfrm>
        </p:grpSpPr>
        <p:sp>
          <p:nvSpPr>
            <p:cNvPr id="14" name="文本框 13"/>
            <p:cNvSpPr txBox="1"/>
            <p:nvPr>
              <p:custDataLst>
                <p:tags r:id="rId8"/>
              </p:custDataLst>
            </p:nvPr>
          </p:nvSpPr>
          <p:spPr>
            <a:xfrm>
              <a:off x="8130836" y="2944777"/>
              <a:ext cx="307419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  <a:sym typeface="+mn-lt"/>
                </a:rPr>
                <a:t>并夸奖</a:t>
              </a:r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  <a:sym typeface="+mn-lt"/>
                </a:rPr>
                <a:t>ta</a:t>
              </a:r>
              <a:endParaRPr lang="en-US" altLang="zh-CN" sz="1600" dirty="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lt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9"/>
              </p:custDataLst>
            </p:nvPr>
          </p:nvSpPr>
          <p:spPr>
            <a:xfrm>
              <a:off x="8130836" y="2461209"/>
              <a:ext cx="34728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rPr>
                <a:t>找到你觉得唱的好的人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华文琥珀" panose="02010800040101010101" charset="-122"/>
                <a:ea typeface="华文琥珀" panose="020108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10"/>
            </p:custDataLst>
          </p:nvPr>
        </p:nvGrpSpPr>
        <p:grpSpPr>
          <a:xfrm>
            <a:off x="685913" y="4275796"/>
            <a:ext cx="3303270" cy="944245"/>
            <a:chOff x="8130836" y="2461209"/>
            <a:chExt cx="3303270" cy="944245"/>
          </a:xfrm>
        </p:grpSpPr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8130836" y="2945079"/>
              <a:ext cx="33032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方正姚体" panose="02010601030101010101" charset="-122"/>
                  <a:ea typeface="方正姚体" panose="02010601030101010101" charset="-122"/>
                  <a:cs typeface="+mn-ea"/>
                  <a:sym typeface="+mn-lt"/>
                </a:rPr>
                <a:t>找一首你们都喜欢的歌一起学唱吧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8885980" y="2461209"/>
              <a:ext cx="231904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rPr>
                <a:t>一起唱吧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latin typeface="华文琥珀" panose="02010800040101010101" charset="-122"/>
                <a:ea typeface="华文琥珀" panose="02010800040101010101" charset="-122"/>
                <a:cs typeface="+mn-ea"/>
                <a:sym typeface="+mn-lt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893634" y="3022600"/>
            <a:ext cx="4404732" cy="2959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522810" y="2413000"/>
            <a:ext cx="487440" cy="50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rot="20361364">
            <a:off x="5138999" y="2044700"/>
            <a:ext cx="334562" cy="7683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875152" y="49847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D48F58"/>
                </a:solidFill>
                <a:cs typeface="+mn-ea"/>
                <a:sym typeface="+mn-lt"/>
              </a:rPr>
              <a:t>课后作业</a:t>
            </a:r>
            <a:endParaRPr lang="zh-CN" altLang="en-US" sz="4400" dirty="0">
              <a:solidFill>
                <a:srgbClr val="D48F58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334963" y="3429000"/>
            <a:ext cx="11522075" cy="0"/>
          </a:xfrm>
          <a:prstGeom prst="line">
            <a:avLst/>
          </a:prstGeom>
          <a:ln w="28575">
            <a:solidFill>
              <a:srgbClr val="D48F5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972973" y="1758950"/>
            <a:ext cx="1690701" cy="3106243"/>
            <a:chOff x="972973" y="1739900"/>
            <a:chExt cx="1690701" cy="3106243"/>
          </a:xfrm>
        </p:grpSpPr>
        <p:sp>
          <p:nvSpPr>
            <p:cNvPr id="4" name="椭圆 3"/>
            <p:cNvSpPr/>
            <p:nvPr>
              <p:custDataLst>
                <p:tags r:id="rId3"/>
              </p:custDataLst>
            </p:nvPr>
          </p:nvSpPr>
          <p:spPr>
            <a:xfrm>
              <a:off x="1406480" y="3017157"/>
              <a:ext cx="823686" cy="823686"/>
            </a:xfrm>
            <a:prstGeom prst="ellipse">
              <a:avLst/>
            </a:prstGeom>
            <a:solidFill>
              <a:srgbClr val="D48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flipH="1">
              <a:off x="1442809" y="1739900"/>
              <a:ext cx="751029" cy="13716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972973" y="4016198"/>
              <a:ext cx="169070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合唱的第一首歌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7"/>
            </p:custDataLst>
          </p:nvPr>
        </p:nvGrpSpPr>
        <p:grpSpPr>
          <a:xfrm>
            <a:off x="3851640" y="1758950"/>
            <a:ext cx="1690701" cy="3106243"/>
            <a:chOff x="972973" y="1739900"/>
            <a:chExt cx="1690701" cy="3106243"/>
          </a:xfrm>
        </p:grpSpPr>
        <p:sp>
          <p:nvSpPr>
            <p:cNvPr id="11" name="椭圆 10"/>
            <p:cNvSpPr/>
            <p:nvPr>
              <p:custDataLst>
                <p:tags r:id="rId8"/>
              </p:custDataLst>
            </p:nvPr>
          </p:nvSpPr>
          <p:spPr>
            <a:xfrm>
              <a:off x="1406480" y="3017157"/>
              <a:ext cx="823686" cy="823686"/>
            </a:xfrm>
            <a:prstGeom prst="ellipse">
              <a:avLst/>
            </a:prstGeom>
            <a:solidFill>
              <a:srgbClr val="D48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flipH="1">
              <a:off x="1442809" y="1739900"/>
              <a:ext cx="751029" cy="137160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972973" y="4016198"/>
              <a:ext cx="169070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志同道合的好朋友</a:t>
              </a:r>
              <a:endParaRPr lang="zh-CN" altLang="en-US" sz="2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1"/>
            </p:custDataLst>
          </p:nvPr>
        </p:nvGrpSpPr>
        <p:grpSpPr>
          <a:xfrm>
            <a:off x="6356514" y="1758950"/>
            <a:ext cx="2438287" cy="3220241"/>
            <a:chOff x="599180" y="1739900"/>
            <a:chExt cx="2438287" cy="3220241"/>
          </a:xfrm>
        </p:grpSpPr>
        <p:sp>
          <p:nvSpPr>
            <p:cNvPr id="17" name="椭圆 16"/>
            <p:cNvSpPr/>
            <p:nvPr>
              <p:custDataLst>
                <p:tags r:id="rId12"/>
              </p:custDataLst>
            </p:nvPr>
          </p:nvSpPr>
          <p:spPr>
            <a:xfrm>
              <a:off x="1406480" y="3017157"/>
              <a:ext cx="823686" cy="823686"/>
            </a:xfrm>
            <a:prstGeom prst="ellipse">
              <a:avLst/>
            </a:prstGeom>
            <a:solidFill>
              <a:srgbClr val="D48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flipH="1">
              <a:off x="1442809" y="1739900"/>
              <a:ext cx="751029" cy="1371600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599180" y="4016198"/>
              <a:ext cx="2438287" cy="943943"/>
              <a:chOff x="8260003" y="2461209"/>
              <a:chExt cx="2438287" cy="943943"/>
            </a:xfrm>
          </p:grpSpPr>
          <p:sp>
            <p:nvSpPr>
              <p:cNvPr id="20" name="文本框 1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260003" y="2944777"/>
                <a:ext cx="2438287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633796" y="2461209"/>
                <a:ext cx="1690701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大家一起唱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16"/>
            </p:custDataLst>
          </p:nvPr>
        </p:nvGrpSpPr>
        <p:grpSpPr>
          <a:xfrm>
            <a:off x="9235815" y="1758950"/>
            <a:ext cx="2438287" cy="3220241"/>
            <a:chOff x="599180" y="1739900"/>
            <a:chExt cx="2438287" cy="3220241"/>
          </a:xfrm>
        </p:grpSpPr>
        <p:sp>
          <p:nvSpPr>
            <p:cNvPr id="23" name="椭圆 22"/>
            <p:cNvSpPr/>
            <p:nvPr>
              <p:custDataLst>
                <p:tags r:id="rId17"/>
              </p:custDataLst>
            </p:nvPr>
          </p:nvSpPr>
          <p:spPr>
            <a:xfrm>
              <a:off x="1406480" y="3017157"/>
              <a:ext cx="823686" cy="823686"/>
            </a:xfrm>
            <a:prstGeom prst="ellipse">
              <a:avLst/>
            </a:prstGeom>
            <a:solidFill>
              <a:srgbClr val="D48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flipH="1">
              <a:off x="1442809" y="1739900"/>
              <a:ext cx="751029" cy="1371600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599180" y="4016198"/>
              <a:ext cx="2438287" cy="943943"/>
              <a:chOff x="8260003" y="2461209"/>
              <a:chExt cx="2438287" cy="943943"/>
            </a:xfrm>
          </p:grpSpPr>
          <p:sp>
            <p:nvSpPr>
              <p:cNvPr id="26" name="文本框 25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8260003" y="2944777"/>
                <a:ext cx="2438287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有没有可能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8633796" y="2461209"/>
                <a:ext cx="1690701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ElmerFont" panose="02000600000000000000" charset="-128"/>
                    <a:ea typeface="ElmerFont" panose="02000600000000000000" charset="-128"/>
                    <a:cs typeface="+mn-ea"/>
                    <a:sym typeface="+mn-lt"/>
                  </a:rPr>
                  <a:t>合唱团！</a:t>
                </a:r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latin typeface="ElmerFont" panose="02000600000000000000" charset="-128"/>
                  <a:ea typeface="ElmerFont" panose="02000600000000000000" charset="-128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4875152" y="49847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D48F58"/>
                </a:solidFill>
                <a:cs typeface="+mn-ea"/>
                <a:sym typeface="+mn-lt"/>
              </a:rPr>
              <a:t>课后作业</a:t>
            </a:r>
            <a:endParaRPr lang="zh-CN" altLang="en-US" sz="4400" dirty="0">
              <a:solidFill>
                <a:srgbClr val="D48F58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9F4E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21067" y="1133475"/>
            <a:ext cx="590550" cy="4762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489961" y="1277260"/>
            <a:ext cx="5212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D48F58"/>
                </a:solidFill>
                <a:latin typeface="华文琥珀" panose="02010800040101010101" charset="-122"/>
                <a:ea typeface="华文琥珀" panose="02010800040101010101" charset="-122"/>
                <a:cs typeface="+mn-ea"/>
                <a:sym typeface="+mn-lt"/>
              </a:rPr>
              <a:t>谢谢您的观看</a:t>
            </a:r>
            <a:endParaRPr lang="zh-CN" altLang="en-US" sz="6600" dirty="0">
              <a:solidFill>
                <a:srgbClr val="D48F58"/>
              </a:solidFill>
              <a:latin typeface="华文琥珀" panose="02010800040101010101" charset="-122"/>
              <a:ea typeface="华文琥珀" panose="02010800040101010101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08115" y="2411188"/>
            <a:ext cx="6375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D48F58"/>
                </a:solidFill>
                <a:cs typeface="+mn-ea"/>
                <a:sym typeface="+mn-lt"/>
              </a:rPr>
              <a:t>有任何想法都可以联系我哦！</a:t>
            </a:r>
            <a:endParaRPr lang="zh-CN" altLang="en-US" sz="2800" dirty="0">
              <a:solidFill>
                <a:srgbClr val="D48F58"/>
              </a:solidFill>
              <a:cs typeface="+mn-ea"/>
              <a:sym typeface="+mn-lt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5254172" y="3171374"/>
            <a:ext cx="1683657" cy="359228"/>
          </a:xfrm>
          <a:prstGeom prst="roundRect">
            <a:avLst>
              <a:gd name="adj" fmla="val 50000"/>
            </a:avLst>
          </a:prstGeom>
          <a:solidFill>
            <a:srgbClr val="D48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万紫衣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276" y="1545134"/>
            <a:ext cx="489696" cy="480515"/>
          </a:xfrm>
          <a:prstGeom prst="rect">
            <a:avLst/>
          </a:prstGeom>
        </p:spPr>
      </p:pic>
      <p:pic>
        <p:nvPicPr>
          <p:cNvPr id="36" name="图形 3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5215" y="2302556"/>
            <a:ext cx="440172" cy="418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58912" y="2535091"/>
            <a:ext cx="2359471" cy="1356019"/>
            <a:chOff x="5217514" y="892777"/>
            <a:chExt cx="2359471" cy="1356019"/>
          </a:xfrm>
        </p:grpSpPr>
        <p:sp>
          <p:nvSpPr>
            <p:cNvPr id="9" name="矩形 8"/>
            <p:cNvSpPr/>
            <p:nvPr/>
          </p:nvSpPr>
          <p:spPr>
            <a:xfrm>
              <a:off x="5518765" y="892777"/>
              <a:ext cx="1756969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D48F58"/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rPr>
                <a:t>目录</a:t>
              </a:r>
              <a:endParaRPr lang="zh-CN" altLang="en-US" sz="5400" dirty="0">
                <a:solidFill>
                  <a:srgbClr val="D48F58"/>
                </a:solidFill>
                <a:latin typeface="华文琥珀" panose="02010800040101010101" charset="-122"/>
                <a:ea typeface="华文琥珀" panose="02010800040101010101" charset="-122"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17514" y="1725576"/>
              <a:ext cx="2359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D48F58"/>
                  </a:solidFill>
                  <a:cs typeface="+mn-ea"/>
                  <a:sym typeface="+mn-lt"/>
                </a:rPr>
                <a:t>Contents</a:t>
              </a:r>
              <a:endParaRPr lang="zh-CN" altLang="en-US" sz="2800" dirty="0">
                <a:solidFill>
                  <a:srgbClr val="D48F5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6833707" y="1053400"/>
            <a:ext cx="3885225" cy="4749831"/>
            <a:chOff x="5587293" y="1188071"/>
            <a:chExt cx="3885225" cy="4749831"/>
          </a:xfrm>
        </p:grpSpPr>
        <p:grpSp>
          <p:nvGrpSpPr>
            <p:cNvPr id="12" name="组合 11"/>
            <p:cNvGrpSpPr/>
            <p:nvPr/>
          </p:nvGrpSpPr>
          <p:grpSpPr>
            <a:xfrm>
              <a:off x="5587293" y="1188071"/>
              <a:ext cx="3725833" cy="860405"/>
              <a:chOff x="5587293" y="1188071"/>
              <a:chExt cx="3725833" cy="860405"/>
            </a:xfrm>
          </p:grpSpPr>
          <p:grpSp>
            <p:nvGrpSpPr>
              <p:cNvPr id="34" name="组合 33"/>
              <p:cNvGrpSpPr/>
              <p:nvPr userDrawn="1"/>
            </p:nvGrpSpPr>
            <p:grpSpPr>
              <a:xfrm>
                <a:off x="6561139" y="1188071"/>
                <a:ext cx="2751987" cy="860405"/>
                <a:chOff x="3315584" y="3169020"/>
                <a:chExt cx="2751987" cy="860405"/>
              </a:xfrm>
            </p:grpSpPr>
            <p:sp>
              <p:nvSpPr>
                <p:cNvPr id="38" name="矩形 37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3315584" y="3169020"/>
                  <a:ext cx="2751987" cy="5219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zh-CN" altLang="en-US" sz="28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矩形 38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3315584" y="3692240"/>
                  <a:ext cx="995680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  <a:cs typeface="+mn-ea"/>
                      <a:sym typeface="+mn-lt"/>
                    </a:rPr>
                    <a:t>我与合唱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5587293" y="1204958"/>
                <a:ext cx="828000" cy="828000"/>
                <a:chOff x="5543923" y="2408240"/>
                <a:chExt cx="828000" cy="828000"/>
              </a:xfrm>
            </p:grpSpPr>
            <p:pic>
              <p:nvPicPr>
                <p:cNvPr id="36" name="图形 35"/>
                <p:cNvPicPr>
                  <a:picLocks noChangeAspect="1"/>
                </p:cNvPicPr>
                <p:nvPr userDrawn="1">
                  <p:custDataLst>
                    <p:tags r:id="rId4"/>
                  </p:custDataLst>
                </p:nvPr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3923" y="2408240"/>
                  <a:ext cx="828000" cy="828000"/>
                </a:xfrm>
                <a:prstGeom prst="rect">
                  <a:avLst/>
                </a:prstGeom>
              </p:spPr>
            </p:pic>
            <p:sp>
              <p:nvSpPr>
                <p:cNvPr id="37" name="文本框 36"/>
                <p:cNvSpPr txBox="1"/>
                <p:nvPr userDrawn="1">
                  <p:custDataLst>
                    <p:tags r:id="rId7"/>
                  </p:custDataLst>
                </p:nvPr>
              </p:nvSpPr>
              <p:spPr>
                <a:xfrm>
                  <a:off x="5674833" y="2560630"/>
                  <a:ext cx="56618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01</a:t>
                  </a:r>
                  <a:endParaRPr lang="zh-CN" altLang="en-US" sz="28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5587293" y="2484546"/>
              <a:ext cx="3428080" cy="860405"/>
              <a:chOff x="5587293" y="2407137"/>
              <a:chExt cx="3428080" cy="860405"/>
            </a:xfrm>
          </p:grpSpPr>
          <p:grpSp>
            <p:nvGrpSpPr>
              <p:cNvPr id="28" name="组合 27"/>
              <p:cNvGrpSpPr/>
              <p:nvPr userDrawn="1"/>
            </p:nvGrpSpPr>
            <p:grpSpPr>
              <a:xfrm>
                <a:off x="6561139" y="2407137"/>
                <a:ext cx="2454234" cy="860405"/>
                <a:chOff x="3315584" y="3169020"/>
                <a:chExt cx="2454234" cy="860405"/>
              </a:xfrm>
            </p:grpSpPr>
            <p:sp>
              <p:nvSpPr>
                <p:cNvPr id="32" name="矩形 31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3315584" y="3169020"/>
                  <a:ext cx="2454234" cy="5219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chemeClr val="bg2">
                          <a:lumMod val="50000"/>
                        </a:schemeClr>
                      </a:solidFill>
                      <a:latin typeface="华文彩云" panose="02010800040101010101" charset="-122"/>
                      <a:ea typeface="华文彩云" panose="02010800040101010101" charset="-122"/>
                      <a:cs typeface="+mn-ea"/>
                      <a:sym typeface="+mn-lt"/>
                    </a:rPr>
                    <a:t>介绍一下</a:t>
                  </a:r>
                  <a:endParaRPr lang="zh-CN" altLang="en-US" sz="2800" dirty="0">
                    <a:solidFill>
                      <a:schemeClr val="bg2">
                        <a:lumMod val="50000"/>
                      </a:schemeClr>
                    </a:solidFill>
                    <a:latin typeface="华文彩云" panose="02010800040101010101" charset="-122"/>
                    <a:ea typeface="华文彩云" panose="0201080004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矩形 32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315584" y="3692240"/>
                  <a:ext cx="1198880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  <a:cs typeface="+mn-ea"/>
                      <a:sym typeface="+mn-lt"/>
                    </a:rPr>
                    <a:t>合唱是什么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5587293" y="2424024"/>
                <a:ext cx="828000" cy="828000"/>
                <a:chOff x="5543923" y="2408240"/>
                <a:chExt cx="828000" cy="828000"/>
              </a:xfrm>
            </p:grpSpPr>
            <p:pic>
              <p:nvPicPr>
                <p:cNvPr id="30" name="图形 29"/>
                <p:cNvPicPr>
                  <a:picLocks noChangeAspect="1"/>
                </p:cNvPicPr>
                <p:nvPr userDrawn="1">
                  <p:custDataLst>
                    <p:tags r:id="rId10"/>
                  </p:custDataLst>
                </p:nvPr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3923" y="2408240"/>
                  <a:ext cx="828000" cy="828000"/>
                </a:xfrm>
                <a:prstGeom prst="rect">
                  <a:avLst/>
                </a:prstGeom>
              </p:spPr>
            </p:pic>
            <p:sp>
              <p:nvSpPr>
                <p:cNvPr id="31" name="文本框 30"/>
                <p:cNvSpPr txBox="1"/>
                <p:nvPr userDrawn="1">
                  <p:custDataLst>
                    <p:tags r:id="rId11"/>
                  </p:custDataLst>
                </p:nvPr>
              </p:nvSpPr>
              <p:spPr>
                <a:xfrm>
                  <a:off x="5645979" y="2560630"/>
                  <a:ext cx="62388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02</a:t>
                  </a:r>
                  <a:endParaRPr lang="zh-CN" altLang="en-US" sz="28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587293" y="3781021"/>
              <a:ext cx="3885225" cy="860405"/>
              <a:chOff x="5587293" y="3626203"/>
              <a:chExt cx="3885225" cy="860405"/>
            </a:xfrm>
          </p:grpSpPr>
          <p:grpSp>
            <p:nvGrpSpPr>
              <p:cNvPr id="22" name="组合 21"/>
              <p:cNvGrpSpPr/>
              <p:nvPr userDrawn="1"/>
            </p:nvGrpSpPr>
            <p:grpSpPr>
              <a:xfrm>
                <a:off x="6561139" y="3626203"/>
                <a:ext cx="2911379" cy="860405"/>
                <a:chOff x="3315584" y="3169020"/>
                <a:chExt cx="2911379" cy="860405"/>
              </a:xfrm>
            </p:grpSpPr>
            <p:sp>
              <p:nvSpPr>
                <p:cNvPr id="26" name="矩形 25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3315585" y="3169020"/>
                  <a:ext cx="2911378" cy="5219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chemeClr val="bg2">
                          <a:lumMod val="50000"/>
                        </a:schemeClr>
                      </a:solidFill>
                      <a:latin typeface="华文彩云" panose="02010800040101010101" charset="-122"/>
                      <a:ea typeface="华文彩云" panose="02010800040101010101" charset="-122"/>
                      <a:cs typeface="+mn-ea"/>
                      <a:sym typeface="+mn-lt"/>
                    </a:rPr>
                    <a:t>尝试一下</a:t>
                  </a:r>
                  <a:endParaRPr lang="zh-CN" altLang="en-US" sz="2800" dirty="0">
                    <a:solidFill>
                      <a:schemeClr val="bg2">
                        <a:lumMod val="50000"/>
                      </a:schemeClr>
                    </a:solidFill>
                    <a:latin typeface="华文彩云" panose="02010800040101010101" charset="-122"/>
                    <a:ea typeface="华文彩云" panose="0201080004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矩形 26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315584" y="3692240"/>
                  <a:ext cx="1605280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  <a:cs typeface="+mn-ea"/>
                      <a:sym typeface="+mn-lt"/>
                    </a:rPr>
                    <a:t>二话不说就是唱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5587293" y="3643090"/>
                <a:ext cx="828000" cy="828000"/>
                <a:chOff x="5543923" y="2408240"/>
                <a:chExt cx="828000" cy="828000"/>
              </a:xfrm>
            </p:grpSpPr>
            <p:pic>
              <p:nvPicPr>
                <p:cNvPr id="24" name="图形 23"/>
                <p:cNvPicPr>
                  <a:picLocks noChangeAspect="1"/>
                </p:cNvPicPr>
                <p:nvPr userDrawn="1">
                  <p:custDataLst>
                    <p:tags r:id="rId14"/>
                  </p:custDataLst>
                </p:nvPr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3923" y="2408240"/>
                  <a:ext cx="828000" cy="828000"/>
                </a:xfrm>
                <a:prstGeom prst="rect">
                  <a:avLst/>
                </a:prstGeom>
              </p:spPr>
            </p:pic>
            <p:sp>
              <p:nvSpPr>
                <p:cNvPr id="25" name="文本框 24"/>
                <p:cNvSpPr txBox="1"/>
                <p:nvPr userDrawn="1">
                  <p:custDataLst>
                    <p:tags r:id="rId15"/>
                  </p:custDataLst>
                </p:nvPr>
              </p:nvSpPr>
              <p:spPr>
                <a:xfrm>
                  <a:off x="5645979" y="2560630"/>
                  <a:ext cx="62388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03</a:t>
                  </a:r>
                  <a:endParaRPr lang="zh-CN" altLang="en-US" sz="28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587293" y="5077497"/>
              <a:ext cx="3725833" cy="860405"/>
              <a:chOff x="5587293" y="4845268"/>
              <a:chExt cx="3725833" cy="860405"/>
            </a:xfrm>
          </p:grpSpPr>
          <p:grpSp>
            <p:nvGrpSpPr>
              <p:cNvPr id="16" name="组合 15"/>
              <p:cNvGrpSpPr/>
              <p:nvPr userDrawn="1"/>
            </p:nvGrpSpPr>
            <p:grpSpPr>
              <a:xfrm>
                <a:off x="6561139" y="4845268"/>
                <a:ext cx="2751987" cy="860405"/>
                <a:chOff x="3315584" y="3169020"/>
                <a:chExt cx="2751987" cy="860405"/>
              </a:xfrm>
            </p:grpSpPr>
            <p:sp>
              <p:nvSpPr>
                <p:cNvPr id="20" name="矩形 19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315584" y="3169020"/>
                  <a:ext cx="2751987" cy="5219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chemeClr val="bg2">
                          <a:lumMod val="50000"/>
                        </a:schemeClr>
                      </a:solidFill>
                      <a:latin typeface="华文彩云" panose="02010800040101010101" charset="-122"/>
                      <a:ea typeface="华文彩云" panose="02010800040101010101" charset="-122"/>
                      <a:cs typeface="+mn-ea"/>
                      <a:sym typeface="+mn-lt"/>
                    </a:rPr>
                    <a:t>欣赏一下</a:t>
                  </a:r>
                  <a:endParaRPr lang="zh-CN" altLang="en-US" sz="2800" dirty="0">
                    <a:solidFill>
                      <a:schemeClr val="bg2">
                        <a:lumMod val="50000"/>
                      </a:schemeClr>
                    </a:solidFill>
                    <a:latin typeface="华文彩云" panose="02010800040101010101" charset="-122"/>
                    <a:ea typeface="华文彩云" panose="0201080004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矩形 20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3315584" y="3692240"/>
                  <a:ext cx="1808480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  <a:cs typeface="+mn-ea"/>
                      <a:sym typeface="+mn-lt"/>
                    </a:rPr>
                    <a:t>听听自己的歌声吧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5587293" y="4862155"/>
                <a:ext cx="828000" cy="828000"/>
                <a:chOff x="5543923" y="2408240"/>
                <a:chExt cx="828000" cy="828000"/>
              </a:xfrm>
            </p:grpSpPr>
            <p:pic>
              <p:nvPicPr>
                <p:cNvPr id="18" name="图形 17"/>
                <p:cNvPicPr>
                  <a:picLocks noChangeAspect="1"/>
                </p:cNvPicPr>
                <p:nvPr userDrawn="1">
                  <p:custDataLst>
                    <p:tags r:id="rId18"/>
                  </p:custDataLst>
                </p:nvPr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3923" y="2408240"/>
                  <a:ext cx="828000" cy="828000"/>
                </a:xfrm>
                <a:prstGeom prst="rect">
                  <a:avLst/>
                </a:prstGeom>
              </p:spPr>
            </p:pic>
            <p:sp>
              <p:nvSpPr>
                <p:cNvPr id="19" name="文本框 18"/>
                <p:cNvSpPr txBox="1"/>
                <p:nvPr userDrawn="1">
                  <p:custDataLst>
                    <p:tags r:id="rId19"/>
                  </p:custDataLst>
                </p:nvPr>
              </p:nvSpPr>
              <p:spPr>
                <a:xfrm>
                  <a:off x="5645979" y="2560630"/>
                  <a:ext cx="62388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04</a:t>
                  </a:r>
                  <a:endParaRPr lang="zh-CN" altLang="en-US" sz="28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7807325" y="1069975"/>
            <a:ext cx="3054985" cy="575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彩云" panose="02010800040101010101" charset="-122"/>
                <a:ea typeface="华文彩云" panose="02010800040101010101" charset="-122"/>
              </a:rPr>
              <a:t>加热一下</a:t>
            </a:r>
            <a:endParaRPr lang="zh-CN" altLang="en-US" sz="2800">
              <a:latin typeface="华文彩云" panose="02010800040101010101" charset="-122"/>
              <a:ea typeface="华文彩云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738291" y="1586878"/>
            <a:ext cx="4715419" cy="2571939"/>
            <a:chOff x="3868863" y="1800036"/>
            <a:chExt cx="4715419" cy="2571939"/>
          </a:xfrm>
        </p:grpSpPr>
        <p:sp>
          <p:nvSpPr>
            <p:cNvPr id="17" name="任意多边形: 形状 16"/>
            <p:cNvSpPr/>
            <p:nvPr/>
          </p:nvSpPr>
          <p:spPr>
            <a:xfrm>
              <a:off x="5611540" y="1800036"/>
              <a:ext cx="1230064" cy="1223109"/>
            </a:xfrm>
            <a:custGeom>
              <a:avLst/>
              <a:gdLst>
                <a:gd name="connsiteX0" fmla="*/ 612488 w 1094886"/>
                <a:gd name="connsiteY0" fmla="*/ 1088610 h 1088695"/>
                <a:gd name="connsiteX1" fmla="*/ 27886 w 1094886"/>
                <a:gd name="connsiteY1" fmla="*/ 720679 h 1088695"/>
                <a:gd name="connsiteX2" fmla="*/ 7446 w 1094886"/>
                <a:gd name="connsiteY2" fmla="*/ 483568 h 1088695"/>
                <a:gd name="connsiteX3" fmla="*/ 322231 w 1094886"/>
                <a:gd name="connsiteY3" fmla="*/ 54315 h 1088695"/>
                <a:gd name="connsiteX4" fmla="*/ 645193 w 1094886"/>
                <a:gd name="connsiteY4" fmla="*/ 9346 h 1088695"/>
                <a:gd name="connsiteX5" fmla="*/ 1049917 w 1094886"/>
                <a:gd name="connsiteY5" fmla="*/ 328219 h 1088695"/>
                <a:gd name="connsiteX6" fmla="*/ 1094886 w 1094886"/>
                <a:gd name="connsiteY6" fmla="*/ 540802 h 1088695"/>
                <a:gd name="connsiteX7" fmla="*/ 992683 w 1094886"/>
                <a:gd name="connsiteY7" fmla="*/ 855587 h 1088695"/>
                <a:gd name="connsiteX8" fmla="*/ 612488 w 1094886"/>
                <a:gd name="connsiteY8" fmla="*/ 1088610 h 10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4886" h="1088695">
                  <a:moveTo>
                    <a:pt x="612488" y="1088610"/>
                  </a:moveTo>
                  <a:cubicBezTo>
                    <a:pt x="318143" y="1092698"/>
                    <a:pt x="105561" y="949614"/>
                    <a:pt x="27886" y="720679"/>
                  </a:cubicBezTo>
                  <a:cubicBezTo>
                    <a:pt x="3358" y="643005"/>
                    <a:pt x="-8907" y="565330"/>
                    <a:pt x="7446" y="483568"/>
                  </a:cubicBezTo>
                  <a:cubicBezTo>
                    <a:pt x="36063" y="283250"/>
                    <a:pt x="146442" y="144254"/>
                    <a:pt x="322231" y="54315"/>
                  </a:cubicBezTo>
                  <a:cubicBezTo>
                    <a:pt x="424434" y="1169"/>
                    <a:pt x="534814" y="-11095"/>
                    <a:pt x="645193" y="9346"/>
                  </a:cubicBezTo>
                  <a:cubicBezTo>
                    <a:pt x="833246" y="46139"/>
                    <a:pt x="968155" y="152430"/>
                    <a:pt x="1049917" y="328219"/>
                  </a:cubicBezTo>
                  <a:cubicBezTo>
                    <a:pt x="1078534" y="397717"/>
                    <a:pt x="1094886" y="467215"/>
                    <a:pt x="1094886" y="540802"/>
                  </a:cubicBezTo>
                  <a:cubicBezTo>
                    <a:pt x="1094886" y="655269"/>
                    <a:pt x="1062181" y="761560"/>
                    <a:pt x="992683" y="855587"/>
                  </a:cubicBezTo>
                  <a:cubicBezTo>
                    <a:pt x="882304" y="1006847"/>
                    <a:pt x="731043" y="1084522"/>
                    <a:pt x="612488" y="1088610"/>
                  </a:cubicBezTo>
                  <a:close/>
                </a:path>
              </a:pathLst>
            </a:custGeom>
            <a:solidFill>
              <a:srgbClr val="D48F58"/>
            </a:solidFill>
            <a:ln w="405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868863" y="3212400"/>
              <a:ext cx="4715419" cy="1159575"/>
              <a:chOff x="5203281" y="2552000"/>
              <a:chExt cx="4715419" cy="1159575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6321267" y="2552000"/>
                <a:ext cx="2479447" cy="768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44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rPr>
                  <a:t>我与合唱</a:t>
                </a:r>
                <a:endParaRPr lang="zh-CN" altLang="en-US" sz="4400" dirty="0">
                  <a:solidFill>
                    <a:schemeClr val="bg2">
                      <a:lumMod val="50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203281" y="3251200"/>
                <a:ext cx="4715419" cy="460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+mn-ea"/>
                    <a:sym typeface="+mn-lt"/>
                  </a:rPr>
                  <a:t>合唱团的老人如是说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7035101" y="1824450"/>
            <a:ext cx="4006642" cy="3240374"/>
            <a:chOff x="7098601" y="2014950"/>
            <a:chExt cx="4006642" cy="3240374"/>
          </a:xfrm>
        </p:grpSpPr>
        <p:grpSp>
          <p:nvGrpSpPr>
            <p:cNvPr id="3" name="组合 2"/>
            <p:cNvGrpSpPr/>
            <p:nvPr/>
          </p:nvGrpSpPr>
          <p:grpSpPr>
            <a:xfrm>
              <a:off x="7098601" y="2014950"/>
              <a:ext cx="4006642" cy="985631"/>
              <a:chOff x="7720706" y="1663704"/>
              <a:chExt cx="4006642" cy="985631"/>
            </a:xfrm>
          </p:grpSpPr>
          <p:sp>
            <p:nvSpPr>
              <p:cNvPr id="5" name="文本框 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720706" y="1663704"/>
                <a:ext cx="3098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20706" y="2188960"/>
                <a:ext cx="400664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098601" y="4269693"/>
              <a:ext cx="4006642" cy="985631"/>
              <a:chOff x="7720706" y="1663704"/>
              <a:chExt cx="4006642" cy="985631"/>
            </a:xfrm>
          </p:grpSpPr>
          <p:sp>
            <p:nvSpPr>
              <p:cNvPr id="10" name="文本框 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720706" y="1663704"/>
                <a:ext cx="3098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720706" y="2188960"/>
                <a:ext cx="400664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84" y="3429000"/>
            <a:ext cx="4404732" cy="2959100"/>
          </a:xfrm>
          <a:prstGeom prst="rect">
            <a:avLst/>
          </a:prstGeom>
        </p:spPr>
      </p:pic>
      <p:sp>
        <p:nvSpPr>
          <p:cNvPr id="21" name="对话气泡: 椭圆形 20"/>
          <p:cNvSpPr/>
          <p:nvPr/>
        </p:nvSpPr>
        <p:spPr>
          <a:xfrm>
            <a:off x="2857500" y="2466975"/>
            <a:ext cx="1854200" cy="885825"/>
          </a:xfrm>
          <a:custGeom>
            <a:avLst/>
            <a:gdLst>
              <a:gd name="connsiteX0" fmla="*/ 488956 w 1676400"/>
              <a:gd name="connsiteY0" fmla="*/ 1014413 h 901700"/>
              <a:gd name="connsiteX1" fmla="*/ 426283 w 1676400"/>
              <a:gd name="connsiteY1" fmla="*/ 843503 h 901700"/>
              <a:gd name="connsiteX2" fmla="*/ 365067 w 1676400"/>
              <a:gd name="connsiteY2" fmla="*/ 78692 h 901700"/>
              <a:gd name="connsiteX3" fmla="*/ 1086826 w 1676400"/>
              <a:gd name="connsiteY3" fmla="*/ 20290 h 901700"/>
              <a:gd name="connsiteX4" fmla="*/ 1510568 w 1676400"/>
              <a:gd name="connsiteY4" fmla="*/ 720058 h 901700"/>
              <a:gd name="connsiteX5" fmla="*/ 729740 w 1676400"/>
              <a:gd name="connsiteY5" fmla="*/ 897910 h 901700"/>
              <a:gd name="connsiteX6" fmla="*/ 488956 w 1676400"/>
              <a:gd name="connsiteY6" fmla="*/ 1014413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6400" h="901700" fill="none" extrusionOk="0">
                <a:moveTo>
                  <a:pt x="488956" y="1014413"/>
                </a:moveTo>
                <a:cubicBezTo>
                  <a:pt x="465743" y="934316"/>
                  <a:pt x="454324" y="919616"/>
                  <a:pt x="426283" y="843503"/>
                </a:cubicBezTo>
                <a:cubicBezTo>
                  <a:pt x="-100937" y="686928"/>
                  <a:pt x="-97475" y="279160"/>
                  <a:pt x="365067" y="78692"/>
                </a:cubicBezTo>
                <a:cubicBezTo>
                  <a:pt x="545982" y="-3979"/>
                  <a:pt x="869566" y="1747"/>
                  <a:pt x="1086826" y="20290"/>
                </a:cubicBezTo>
                <a:cubicBezTo>
                  <a:pt x="1683210" y="178436"/>
                  <a:pt x="1863677" y="552471"/>
                  <a:pt x="1510568" y="720058"/>
                </a:cubicBezTo>
                <a:cubicBezTo>
                  <a:pt x="1341042" y="869019"/>
                  <a:pt x="1055447" y="949367"/>
                  <a:pt x="729740" y="897910"/>
                </a:cubicBezTo>
                <a:cubicBezTo>
                  <a:pt x="637296" y="955567"/>
                  <a:pt x="516489" y="988106"/>
                  <a:pt x="488956" y="1014413"/>
                </a:cubicBezTo>
                <a:close/>
              </a:path>
              <a:path w="1676400" h="901700" stroke="0" extrusionOk="0">
                <a:moveTo>
                  <a:pt x="488956" y="1014413"/>
                </a:moveTo>
                <a:cubicBezTo>
                  <a:pt x="468033" y="962812"/>
                  <a:pt x="445235" y="892709"/>
                  <a:pt x="426283" y="843503"/>
                </a:cubicBezTo>
                <a:cubicBezTo>
                  <a:pt x="-103380" y="681725"/>
                  <a:pt x="-153148" y="267351"/>
                  <a:pt x="365067" y="78692"/>
                </a:cubicBezTo>
                <a:cubicBezTo>
                  <a:pt x="547616" y="29093"/>
                  <a:pt x="835304" y="18024"/>
                  <a:pt x="1086826" y="20290"/>
                </a:cubicBezTo>
                <a:cubicBezTo>
                  <a:pt x="1578225" y="79312"/>
                  <a:pt x="1881562" y="482940"/>
                  <a:pt x="1510568" y="720058"/>
                </a:cubicBezTo>
                <a:cubicBezTo>
                  <a:pt x="1371585" y="856016"/>
                  <a:pt x="1039923" y="900016"/>
                  <a:pt x="729740" y="897910"/>
                </a:cubicBezTo>
                <a:cubicBezTo>
                  <a:pt x="674335" y="922565"/>
                  <a:pt x="557905" y="954599"/>
                  <a:pt x="488956" y="1014413"/>
                </a:cubicBezTo>
                <a:close/>
              </a:path>
            </a:pathLst>
          </a:custGeom>
          <a:solidFill>
            <a:srgbClr val="D48F58"/>
          </a:solidFill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交流和比赛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2" name="对话气泡: 椭圆形 21"/>
          <p:cNvSpPr/>
          <p:nvPr/>
        </p:nvSpPr>
        <p:spPr>
          <a:xfrm flipH="1">
            <a:off x="571500" y="2349500"/>
            <a:ext cx="1676400" cy="901700"/>
          </a:xfrm>
          <a:custGeom>
            <a:avLst/>
            <a:gdLst>
              <a:gd name="connsiteX0" fmla="*/ 1276361 w 1676400"/>
              <a:gd name="connsiteY0" fmla="*/ 1154113 h 901700"/>
              <a:gd name="connsiteX1" fmla="*/ 947999 w 1676400"/>
              <a:gd name="connsiteY1" fmla="*/ 897815 h 901700"/>
              <a:gd name="connsiteX2" fmla="*/ 167658 w 1676400"/>
              <a:gd name="connsiteY2" fmla="*/ 721373 h 901700"/>
              <a:gd name="connsiteX3" fmla="*/ 588328 w 1676400"/>
              <a:gd name="connsiteY3" fmla="*/ 20499 h 901700"/>
              <a:gd name="connsiteX4" fmla="*/ 1309922 w 1676400"/>
              <a:gd name="connsiteY4" fmla="*/ 78175 h 901700"/>
              <a:gd name="connsiteX5" fmla="*/ 1251293 w 1676400"/>
              <a:gd name="connsiteY5" fmla="*/ 843146 h 901700"/>
              <a:gd name="connsiteX6" fmla="*/ 1276361 w 1676400"/>
              <a:gd name="connsiteY6" fmla="*/ 1154113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6400" h="901700" fill="none" extrusionOk="0">
                <a:moveTo>
                  <a:pt x="1276361" y="1154113"/>
                </a:moveTo>
                <a:cubicBezTo>
                  <a:pt x="1216949" y="1137463"/>
                  <a:pt x="1080103" y="981544"/>
                  <a:pt x="947999" y="897815"/>
                </a:cubicBezTo>
                <a:cubicBezTo>
                  <a:pt x="674596" y="934201"/>
                  <a:pt x="360097" y="854274"/>
                  <a:pt x="167658" y="721373"/>
                </a:cubicBezTo>
                <a:cubicBezTo>
                  <a:pt x="-260817" y="459169"/>
                  <a:pt x="52430" y="126931"/>
                  <a:pt x="588328" y="20499"/>
                </a:cubicBezTo>
                <a:cubicBezTo>
                  <a:pt x="843355" y="-4552"/>
                  <a:pt x="1099330" y="10601"/>
                  <a:pt x="1309922" y="78175"/>
                </a:cubicBezTo>
                <a:cubicBezTo>
                  <a:pt x="1826872" y="271813"/>
                  <a:pt x="1840304" y="738232"/>
                  <a:pt x="1251293" y="843146"/>
                </a:cubicBezTo>
                <a:cubicBezTo>
                  <a:pt x="1271034" y="983443"/>
                  <a:pt x="1266337" y="1094904"/>
                  <a:pt x="1276361" y="1154113"/>
                </a:cubicBezTo>
                <a:close/>
              </a:path>
              <a:path w="1676400" h="901700" stroke="0" extrusionOk="0">
                <a:moveTo>
                  <a:pt x="1276361" y="1154113"/>
                </a:moveTo>
                <a:cubicBezTo>
                  <a:pt x="1125703" y="1038187"/>
                  <a:pt x="1001900" y="966860"/>
                  <a:pt x="947999" y="897815"/>
                </a:cubicBezTo>
                <a:cubicBezTo>
                  <a:pt x="670628" y="923978"/>
                  <a:pt x="311983" y="852892"/>
                  <a:pt x="167658" y="721373"/>
                </a:cubicBezTo>
                <a:cubicBezTo>
                  <a:pt x="-186553" y="479008"/>
                  <a:pt x="24353" y="176495"/>
                  <a:pt x="588328" y="20499"/>
                </a:cubicBezTo>
                <a:cubicBezTo>
                  <a:pt x="812420" y="-31587"/>
                  <a:pt x="1121148" y="11585"/>
                  <a:pt x="1309922" y="78175"/>
                </a:cubicBezTo>
                <a:cubicBezTo>
                  <a:pt x="1845860" y="268825"/>
                  <a:pt x="1817640" y="624911"/>
                  <a:pt x="1251293" y="843146"/>
                </a:cubicBezTo>
                <a:cubicBezTo>
                  <a:pt x="1253816" y="995435"/>
                  <a:pt x="1256793" y="1011323"/>
                  <a:pt x="1276361" y="1154113"/>
                </a:cubicBezTo>
                <a:close/>
              </a:path>
            </a:pathLst>
          </a:custGeom>
          <a:solidFill>
            <a:srgbClr val="D48F58"/>
          </a:solidFill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音乐会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130" y="3682999"/>
            <a:ext cx="431637" cy="42354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3352800"/>
            <a:ext cx="387159" cy="3302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856277" y="498475"/>
            <a:ext cx="2479447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rgbClr val="D48F58"/>
                </a:solidFill>
                <a:cs typeface="+mn-ea"/>
                <a:sym typeface="+mn-lt"/>
              </a:rPr>
              <a:t>我与合唱</a:t>
            </a:r>
            <a:endParaRPr lang="zh-CN" altLang="en-US" sz="4400" dirty="0">
              <a:solidFill>
                <a:srgbClr val="D48F58"/>
              </a:solidFill>
              <a:cs typeface="+mn-ea"/>
              <a:sym typeface="+mn-lt"/>
            </a:endParaRPr>
          </a:p>
        </p:txBody>
      </p:sp>
      <p:pic>
        <p:nvPicPr>
          <p:cNvPr id="4" name="图片 3" descr="37622885942c782f2859f12d86a0d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5040" y="1349375"/>
            <a:ext cx="3688715" cy="5398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7035101" y="1824450"/>
            <a:ext cx="4006642" cy="3240374"/>
            <a:chOff x="7098601" y="2014950"/>
            <a:chExt cx="4006642" cy="3240374"/>
          </a:xfrm>
        </p:grpSpPr>
        <p:grpSp>
          <p:nvGrpSpPr>
            <p:cNvPr id="3" name="组合 2"/>
            <p:cNvGrpSpPr/>
            <p:nvPr/>
          </p:nvGrpSpPr>
          <p:grpSpPr>
            <a:xfrm>
              <a:off x="7098601" y="2014950"/>
              <a:ext cx="4006642" cy="985631"/>
              <a:chOff x="7720706" y="1663704"/>
              <a:chExt cx="4006642" cy="985631"/>
            </a:xfrm>
          </p:grpSpPr>
          <p:sp>
            <p:nvSpPr>
              <p:cNvPr id="5" name="文本框 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720706" y="1663704"/>
                <a:ext cx="3098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20706" y="2188960"/>
                <a:ext cx="400664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098601" y="4269693"/>
              <a:ext cx="4006642" cy="985631"/>
              <a:chOff x="7720706" y="1663704"/>
              <a:chExt cx="4006642" cy="985631"/>
            </a:xfrm>
          </p:grpSpPr>
          <p:sp>
            <p:nvSpPr>
              <p:cNvPr id="10" name="文本框 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720706" y="1663704"/>
                <a:ext cx="3098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720706" y="2188960"/>
                <a:ext cx="400664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84" y="3429000"/>
            <a:ext cx="4404732" cy="2959100"/>
          </a:xfrm>
          <a:prstGeom prst="rect">
            <a:avLst/>
          </a:prstGeom>
        </p:spPr>
      </p:pic>
      <p:sp>
        <p:nvSpPr>
          <p:cNvPr id="21" name="对话气泡: 椭圆形 20"/>
          <p:cNvSpPr/>
          <p:nvPr/>
        </p:nvSpPr>
        <p:spPr>
          <a:xfrm>
            <a:off x="2857500" y="2466975"/>
            <a:ext cx="1854200" cy="885825"/>
          </a:xfrm>
          <a:custGeom>
            <a:avLst/>
            <a:gdLst>
              <a:gd name="connsiteX0" fmla="*/ 488956 w 1676400"/>
              <a:gd name="connsiteY0" fmla="*/ 1014413 h 901700"/>
              <a:gd name="connsiteX1" fmla="*/ 426283 w 1676400"/>
              <a:gd name="connsiteY1" fmla="*/ 843503 h 901700"/>
              <a:gd name="connsiteX2" fmla="*/ 365067 w 1676400"/>
              <a:gd name="connsiteY2" fmla="*/ 78692 h 901700"/>
              <a:gd name="connsiteX3" fmla="*/ 1086826 w 1676400"/>
              <a:gd name="connsiteY3" fmla="*/ 20290 h 901700"/>
              <a:gd name="connsiteX4" fmla="*/ 1510568 w 1676400"/>
              <a:gd name="connsiteY4" fmla="*/ 720058 h 901700"/>
              <a:gd name="connsiteX5" fmla="*/ 729740 w 1676400"/>
              <a:gd name="connsiteY5" fmla="*/ 897910 h 901700"/>
              <a:gd name="connsiteX6" fmla="*/ 488956 w 1676400"/>
              <a:gd name="connsiteY6" fmla="*/ 1014413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6400" h="901700" fill="none" extrusionOk="0">
                <a:moveTo>
                  <a:pt x="488956" y="1014413"/>
                </a:moveTo>
                <a:cubicBezTo>
                  <a:pt x="465743" y="934316"/>
                  <a:pt x="454324" y="919616"/>
                  <a:pt x="426283" y="843503"/>
                </a:cubicBezTo>
                <a:cubicBezTo>
                  <a:pt x="-100937" y="686928"/>
                  <a:pt x="-97475" y="279160"/>
                  <a:pt x="365067" y="78692"/>
                </a:cubicBezTo>
                <a:cubicBezTo>
                  <a:pt x="545982" y="-3979"/>
                  <a:pt x="869566" y="1747"/>
                  <a:pt x="1086826" y="20290"/>
                </a:cubicBezTo>
                <a:cubicBezTo>
                  <a:pt x="1683210" y="178436"/>
                  <a:pt x="1863677" y="552471"/>
                  <a:pt x="1510568" y="720058"/>
                </a:cubicBezTo>
                <a:cubicBezTo>
                  <a:pt x="1341042" y="869019"/>
                  <a:pt x="1055447" y="949367"/>
                  <a:pt x="729740" y="897910"/>
                </a:cubicBezTo>
                <a:cubicBezTo>
                  <a:pt x="637296" y="955567"/>
                  <a:pt x="516489" y="988106"/>
                  <a:pt x="488956" y="1014413"/>
                </a:cubicBezTo>
                <a:close/>
              </a:path>
              <a:path w="1676400" h="901700" stroke="0" extrusionOk="0">
                <a:moveTo>
                  <a:pt x="488956" y="1014413"/>
                </a:moveTo>
                <a:cubicBezTo>
                  <a:pt x="468033" y="962812"/>
                  <a:pt x="445235" y="892709"/>
                  <a:pt x="426283" y="843503"/>
                </a:cubicBezTo>
                <a:cubicBezTo>
                  <a:pt x="-103380" y="681725"/>
                  <a:pt x="-153148" y="267351"/>
                  <a:pt x="365067" y="78692"/>
                </a:cubicBezTo>
                <a:cubicBezTo>
                  <a:pt x="547616" y="29093"/>
                  <a:pt x="835304" y="18024"/>
                  <a:pt x="1086826" y="20290"/>
                </a:cubicBezTo>
                <a:cubicBezTo>
                  <a:pt x="1578225" y="79312"/>
                  <a:pt x="1881562" y="482940"/>
                  <a:pt x="1510568" y="720058"/>
                </a:cubicBezTo>
                <a:cubicBezTo>
                  <a:pt x="1371585" y="856016"/>
                  <a:pt x="1039923" y="900016"/>
                  <a:pt x="729740" y="897910"/>
                </a:cubicBezTo>
                <a:cubicBezTo>
                  <a:pt x="674335" y="922565"/>
                  <a:pt x="557905" y="954599"/>
                  <a:pt x="488956" y="1014413"/>
                </a:cubicBezTo>
                <a:close/>
              </a:path>
            </a:pathLst>
          </a:custGeom>
          <a:solidFill>
            <a:srgbClr val="D48F58"/>
          </a:solidFill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交流和比赛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2" name="对话气泡: 椭圆形 21"/>
          <p:cNvSpPr/>
          <p:nvPr/>
        </p:nvSpPr>
        <p:spPr>
          <a:xfrm flipH="1">
            <a:off x="571500" y="2349500"/>
            <a:ext cx="1676400" cy="901700"/>
          </a:xfrm>
          <a:custGeom>
            <a:avLst/>
            <a:gdLst>
              <a:gd name="connsiteX0" fmla="*/ 1276361 w 1676400"/>
              <a:gd name="connsiteY0" fmla="*/ 1154113 h 901700"/>
              <a:gd name="connsiteX1" fmla="*/ 947999 w 1676400"/>
              <a:gd name="connsiteY1" fmla="*/ 897815 h 901700"/>
              <a:gd name="connsiteX2" fmla="*/ 167658 w 1676400"/>
              <a:gd name="connsiteY2" fmla="*/ 721373 h 901700"/>
              <a:gd name="connsiteX3" fmla="*/ 588328 w 1676400"/>
              <a:gd name="connsiteY3" fmla="*/ 20499 h 901700"/>
              <a:gd name="connsiteX4" fmla="*/ 1309922 w 1676400"/>
              <a:gd name="connsiteY4" fmla="*/ 78175 h 901700"/>
              <a:gd name="connsiteX5" fmla="*/ 1251293 w 1676400"/>
              <a:gd name="connsiteY5" fmla="*/ 843146 h 901700"/>
              <a:gd name="connsiteX6" fmla="*/ 1276361 w 1676400"/>
              <a:gd name="connsiteY6" fmla="*/ 1154113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6400" h="901700" fill="none" extrusionOk="0">
                <a:moveTo>
                  <a:pt x="1276361" y="1154113"/>
                </a:moveTo>
                <a:cubicBezTo>
                  <a:pt x="1216949" y="1137463"/>
                  <a:pt x="1080103" y="981544"/>
                  <a:pt x="947999" y="897815"/>
                </a:cubicBezTo>
                <a:cubicBezTo>
                  <a:pt x="674596" y="934201"/>
                  <a:pt x="360097" y="854274"/>
                  <a:pt x="167658" y="721373"/>
                </a:cubicBezTo>
                <a:cubicBezTo>
                  <a:pt x="-260817" y="459169"/>
                  <a:pt x="52430" y="126931"/>
                  <a:pt x="588328" y="20499"/>
                </a:cubicBezTo>
                <a:cubicBezTo>
                  <a:pt x="843355" y="-4552"/>
                  <a:pt x="1099330" y="10601"/>
                  <a:pt x="1309922" y="78175"/>
                </a:cubicBezTo>
                <a:cubicBezTo>
                  <a:pt x="1826872" y="271813"/>
                  <a:pt x="1840304" y="738232"/>
                  <a:pt x="1251293" y="843146"/>
                </a:cubicBezTo>
                <a:cubicBezTo>
                  <a:pt x="1271034" y="983443"/>
                  <a:pt x="1266337" y="1094904"/>
                  <a:pt x="1276361" y="1154113"/>
                </a:cubicBezTo>
                <a:close/>
              </a:path>
              <a:path w="1676400" h="901700" stroke="0" extrusionOk="0">
                <a:moveTo>
                  <a:pt x="1276361" y="1154113"/>
                </a:moveTo>
                <a:cubicBezTo>
                  <a:pt x="1125703" y="1038187"/>
                  <a:pt x="1001900" y="966860"/>
                  <a:pt x="947999" y="897815"/>
                </a:cubicBezTo>
                <a:cubicBezTo>
                  <a:pt x="670628" y="923978"/>
                  <a:pt x="311983" y="852892"/>
                  <a:pt x="167658" y="721373"/>
                </a:cubicBezTo>
                <a:cubicBezTo>
                  <a:pt x="-186553" y="479008"/>
                  <a:pt x="24353" y="176495"/>
                  <a:pt x="588328" y="20499"/>
                </a:cubicBezTo>
                <a:cubicBezTo>
                  <a:pt x="812420" y="-31587"/>
                  <a:pt x="1121148" y="11585"/>
                  <a:pt x="1309922" y="78175"/>
                </a:cubicBezTo>
                <a:cubicBezTo>
                  <a:pt x="1845860" y="268825"/>
                  <a:pt x="1817640" y="624911"/>
                  <a:pt x="1251293" y="843146"/>
                </a:cubicBezTo>
                <a:cubicBezTo>
                  <a:pt x="1253816" y="995435"/>
                  <a:pt x="1256793" y="1011323"/>
                  <a:pt x="1276361" y="1154113"/>
                </a:cubicBezTo>
                <a:close/>
              </a:path>
            </a:pathLst>
          </a:custGeom>
          <a:solidFill>
            <a:srgbClr val="D48F58"/>
          </a:solidFill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音乐会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130" y="3682999"/>
            <a:ext cx="431637" cy="42354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3352800"/>
            <a:ext cx="387159" cy="3302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856277" y="498475"/>
            <a:ext cx="2479447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rgbClr val="D48F58"/>
                </a:solidFill>
                <a:cs typeface="+mn-ea"/>
                <a:sym typeface="+mn-lt"/>
              </a:rPr>
              <a:t>我与合唱</a:t>
            </a:r>
            <a:endParaRPr lang="zh-CN" altLang="en-US" sz="4400" dirty="0">
              <a:solidFill>
                <a:srgbClr val="D48F58"/>
              </a:solidFill>
              <a:cs typeface="+mn-ea"/>
              <a:sym typeface="+mn-lt"/>
            </a:endParaRPr>
          </a:p>
        </p:txBody>
      </p:sp>
      <p:pic>
        <p:nvPicPr>
          <p:cNvPr id="4" name="图片 3" descr="37622885942c782f2859f12d86a0d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5040" y="1349375"/>
            <a:ext cx="3688715" cy="5398135"/>
          </a:xfrm>
          <a:prstGeom prst="rect">
            <a:avLst/>
          </a:prstGeom>
        </p:spPr>
      </p:pic>
      <p:pic>
        <p:nvPicPr>
          <p:cNvPr id="7" name="图片 6" descr="76c3c38da69487d776777ff3b5f8ba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3900" y="3147695"/>
            <a:ext cx="4934585" cy="3373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7035101" y="1824450"/>
            <a:ext cx="4006642" cy="3240374"/>
            <a:chOff x="7098601" y="2014950"/>
            <a:chExt cx="4006642" cy="3240374"/>
          </a:xfrm>
        </p:grpSpPr>
        <p:grpSp>
          <p:nvGrpSpPr>
            <p:cNvPr id="3" name="组合 2"/>
            <p:cNvGrpSpPr/>
            <p:nvPr/>
          </p:nvGrpSpPr>
          <p:grpSpPr>
            <a:xfrm>
              <a:off x="7098601" y="2014950"/>
              <a:ext cx="4006642" cy="985631"/>
              <a:chOff x="7720706" y="1663704"/>
              <a:chExt cx="4006642" cy="985631"/>
            </a:xfrm>
          </p:grpSpPr>
          <p:sp>
            <p:nvSpPr>
              <p:cNvPr id="5" name="文本框 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720706" y="1663704"/>
                <a:ext cx="3098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20706" y="2188960"/>
                <a:ext cx="400664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098601" y="4269693"/>
              <a:ext cx="4006642" cy="985631"/>
              <a:chOff x="7720706" y="1663704"/>
              <a:chExt cx="4006642" cy="985631"/>
            </a:xfrm>
          </p:grpSpPr>
          <p:sp>
            <p:nvSpPr>
              <p:cNvPr id="10" name="文本框 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720706" y="1663704"/>
                <a:ext cx="3098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720706" y="2188960"/>
                <a:ext cx="400664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84" y="3429000"/>
            <a:ext cx="4404732" cy="2959100"/>
          </a:xfrm>
          <a:prstGeom prst="rect">
            <a:avLst/>
          </a:prstGeom>
        </p:spPr>
      </p:pic>
      <p:sp>
        <p:nvSpPr>
          <p:cNvPr id="21" name="对话气泡: 椭圆形 20"/>
          <p:cNvSpPr/>
          <p:nvPr/>
        </p:nvSpPr>
        <p:spPr>
          <a:xfrm>
            <a:off x="2857500" y="2466975"/>
            <a:ext cx="1854200" cy="885825"/>
          </a:xfrm>
          <a:custGeom>
            <a:avLst/>
            <a:gdLst>
              <a:gd name="connsiteX0" fmla="*/ 488956 w 1676400"/>
              <a:gd name="connsiteY0" fmla="*/ 1014413 h 901700"/>
              <a:gd name="connsiteX1" fmla="*/ 426283 w 1676400"/>
              <a:gd name="connsiteY1" fmla="*/ 843503 h 901700"/>
              <a:gd name="connsiteX2" fmla="*/ 365067 w 1676400"/>
              <a:gd name="connsiteY2" fmla="*/ 78692 h 901700"/>
              <a:gd name="connsiteX3" fmla="*/ 1086826 w 1676400"/>
              <a:gd name="connsiteY3" fmla="*/ 20290 h 901700"/>
              <a:gd name="connsiteX4" fmla="*/ 1510568 w 1676400"/>
              <a:gd name="connsiteY4" fmla="*/ 720058 h 901700"/>
              <a:gd name="connsiteX5" fmla="*/ 729740 w 1676400"/>
              <a:gd name="connsiteY5" fmla="*/ 897910 h 901700"/>
              <a:gd name="connsiteX6" fmla="*/ 488956 w 1676400"/>
              <a:gd name="connsiteY6" fmla="*/ 1014413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6400" h="901700" fill="none" extrusionOk="0">
                <a:moveTo>
                  <a:pt x="488956" y="1014413"/>
                </a:moveTo>
                <a:cubicBezTo>
                  <a:pt x="465743" y="934316"/>
                  <a:pt x="454324" y="919616"/>
                  <a:pt x="426283" y="843503"/>
                </a:cubicBezTo>
                <a:cubicBezTo>
                  <a:pt x="-100937" y="686928"/>
                  <a:pt x="-97475" y="279160"/>
                  <a:pt x="365067" y="78692"/>
                </a:cubicBezTo>
                <a:cubicBezTo>
                  <a:pt x="545982" y="-3979"/>
                  <a:pt x="869566" y="1747"/>
                  <a:pt x="1086826" y="20290"/>
                </a:cubicBezTo>
                <a:cubicBezTo>
                  <a:pt x="1683210" y="178436"/>
                  <a:pt x="1863677" y="552471"/>
                  <a:pt x="1510568" y="720058"/>
                </a:cubicBezTo>
                <a:cubicBezTo>
                  <a:pt x="1341042" y="869019"/>
                  <a:pt x="1055447" y="949367"/>
                  <a:pt x="729740" y="897910"/>
                </a:cubicBezTo>
                <a:cubicBezTo>
                  <a:pt x="637296" y="955567"/>
                  <a:pt x="516489" y="988106"/>
                  <a:pt x="488956" y="1014413"/>
                </a:cubicBezTo>
                <a:close/>
              </a:path>
              <a:path w="1676400" h="901700" stroke="0" extrusionOk="0">
                <a:moveTo>
                  <a:pt x="488956" y="1014413"/>
                </a:moveTo>
                <a:cubicBezTo>
                  <a:pt x="468033" y="962812"/>
                  <a:pt x="445235" y="892709"/>
                  <a:pt x="426283" y="843503"/>
                </a:cubicBezTo>
                <a:cubicBezTo>
                  <a:pt x="-103380" y="681725"/>
                  <a:pt x="-153148" y="267351"/>
                  <a:pt x="365067" y="78692"/>
                </a:cubicBezTo>
                <a:cubicBezTo>
                  <a:pt x="547616" y="29093"/>
                  <a:pt x="835304" y="18024"/>
                  <a:pt x="1086826" y="20290"/>
                </a:cubicBezTo>
                <a:cubicBezTo>
                  <a:pt x="1578225" y="79312"/>
                  <a:pt x="1881562" y="482940"/>
                  <a:pt x="1510568" y="720058"/>
                </a:cubicBezTo>
                <a:cubicBezTo>
                  <a:pt x="1371585" y="856016"/>
                  <a:pt x="1039923" y="900016"/>
                  <a:pt x="729740" y="897910"/>
                </a:cubicBezTo>
                <a:cubicBezTo>
                  <a:pt x="674335" y="922565"/>
                  <a:pt x="557905" y="954599"/>
                  <a:pt x="488956" y="1014413"/>
                </a:cubicBezTo>
                <a:close/>
              </a:path>
            </a:pathLst>
          </a:custGeom>
          <a:solidFill>
            <a:srgbClr val="D48F58"/>
          </a:solidFill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散是满天星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2" name="对话气泡: 椭圆形 21"/>
          <p:cNvSpPr/>
          <p:nvPr/>
        </p:nvSpPr>
        <p:spPr>
          <a:xfrm flipH="1">
            <a:off x="464185" y="2349500"/>
            <a:ext cx="1783715" cy="901700"/>
          </a:xfrm>
          <a:custGeom>
            <a:avLst/>
            <a:gdLst>
              <a:gd name="connsiteX0" fmla="*/ 1276361 w 1676400"/>
              <a:gd name="connsiteY0" fmla="*/ 1154113 h 901700"/>
              <a:gd name="connsiteX1" fmla="*/ 947999 w 1676400"/>
              <a:gd name="connsiteY1" fmla="*/ 897815 h 901700"/>
              <a:gd name="connsiteX2" fmla="*/ 167658 w 1676400"/>
              <a:gd name="connsiteY2" fmla="*/ 721373 h 901700"/>
              <a:gd name="connsiteX3" fmla="*/ 588328 w 1676400"/>
              <a:gd name="connsiteY3" fmla="*/ 20499 h 901700"/>
              <a:gd name="connsiteX4" fmla="*/ 1309922 w 1676400"/>
              <a:gd name="connsiteY4" fmla="*/ 78175 h 901700"/>
              <a:gd name="connsiteX5" fmla="*/ 1251293 w 1676400"/>
              <a:gd name="connsiteY5" fmla="*/ 843146 h 901700"/>
              <a:gd name="connsiteX6" fmla="*/ 1276361 w 1676400"/>
              <a:gd name="connsiteY6" fmla="*/ 1154113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6400" h="901700" fill="none" extrusionOk="0">
                <a:moveTo>
                  <a:pt x="1276361" y="1154113"/>
                </a:moveTo>
                <a:cubicBezTo>
                  <a:pt x="1216949" y="1137463"/>
                  <a:pt x="1080103" y="981544"/>
                  <a:pt x="947999" y="897815"/>
                </a:cubicBezTo>
                <a:cubicBezTo>
                  <a:pt x="674596" y="934201"/>
                  <a:pt x="360097" y="854274"/>
                  <a:pt x="167658" y="721373"/>
                </a:cubicBezTo>
                <a:cubicBezTo>
                  <a:pt x="-260817" y="459169"/>
                  <a:pt x="52430" y="126931"/>
                  <a:pt x="588328" y="20499"/>
                </a:cubicBezTo>
                <a:cubicBezTo>
                  <a:pt x="843355" y="-4552"/>
                  <a:pt x="1099330" y="10601"/>
                  <a:pt x="1309922" y="78175"/>
                </a:cubicBezTo>
                <a:cubicBezTo>
                  <a:pt x="1826872" y="271813"/>
                  <a:pt x="1840304" y="738232"/>
                  <a:pt x="1251293" y="843146"/>
                </a:cubicBezTo>
                <a:cubicBezTo>
                  <a:pt x="1271034" y="983443"/>
                  <a:pt x="1266337" y="1094904"/>
                  <a:pt x="1276361" y="1154113"/>
                </a:cubicBezTo>
                <a:close/>
              </a:path>
              <a:path w="1676400" h="901700" stroke="0" extrusionOk="0">
                <a:moveTo>
                  <a:pt x="1276361" y="1154113"/>
                </a:moveTo>
                <a:cubicBezTo>
                  <a:pt x="1125703" y="1038187"/>
                  <a:pt x="1001900" y="966860"/>
                  <a:pt x="947999" y="897815"/>
                </a:cubicBezTo>
                <a:cubicBezTo>
                  <a:pt x="670628" y="923978"/>
                  <a:pt x="311983" y="852892"/>
                  <a:pt x="167658" y="721373"/>
                </a:cubicBezTo>
                <a:cubicBezTo>
                  <a:pt x="-186553" y="479008"/>
                  <a:pt x="24353" y="176495"/>
                  <a:pt x="588328" y="20499"/>
                </a:cubicBezTo>
                <a:cubicBezTo>
                  <a:pt x="812420" y="-31587"/>
                  <a:pt x="1121148" y="11585"/>
                  <a:pt x="1309922" y="78175"/>
                </a:cubicBezTo>
                <a:cubicBezTo>
                  <a:pt x="1845860" y="268825"/>
                  <a:pt x="1817640" y="624911"/>
                  <a:pt x="1251293" y="843146"/>
                </a:cubicBezTo>
                <a:cubicBezTo>
                  <a:pt x="1253816" y="995435"/>
                  <a:pt x="1256793" y="1011323"/>
                  <a:pt x="1276361" y="1154113"/>
                </a:cubicBezTo>
                <a:close/>
              </a:path>
            </a:pathLst>
          </a:custGeom>
          <a:solidFill>
            <a:srgbClr val="D48F58"/>
          </a:solidFill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聚是一团火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130" y="3682999"/>
            <a:ext cx="431637" cy="42354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3352800"/>
            <a:ext cx="387159" cy="3302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856277" y="498475"/>
            <a:ext cx="2479447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rgbClr val="D48F58"/>
                </a:solidFill>
                <a:cs typeface="+mn-ea"/>
                <a:sym typeface="+mn-lt"/>
              </a:rPr>
              <a:t>我与合唱</a:t>
            </a:r>
            <a:endParaRPr lang="zh-CN" altLang="en-US" sz="4400" dirty="0">
              <a:solidFill>
                <a:srgbClr val="D48F58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9800" y="2715260"/>
            <a:ext cx="5429250" cy="39814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2080" y="549910"/>
            <a:ext cx="4954905" cy="3766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7035101" y="1824450"/>
            <a:ext cx="4006642" cy="3240374"/>
            <a:chOff x="7098601" y="2014950"/>
            <a:chExt cx="4006642" cy="3240374"/>
          </a:xfrm>
        </p:grpSpPr>
        <p:grpSp>
          <p:nvGrpSpPr>
            <p:cNvPr id="3" name="组合 2"/>
            <p:cNvGrpSpPr/>
            <p:nvPr/>
          </p:nvGrpSpPr>
          <p:grpSpPr>
            <a:xfrm>
              <a:off x="7098601" y="2014950"/>
              <a:ext cx="4006642" cy="985631"/>
              <a:chOff x="7720706" y="1663704"/>
              <a:chExt cx="4006642" cy="985631"/>
            </a:xfrm>
          </p:grpSpPr>
          <p:sp>
            <p:nvSpPr>
              <p:cNvPr id="5" name="文本框 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720706" y="1663704"/>
                <a:ext cx="3098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20706" y="2188960"/>
                <a:ext cx="400664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098601" y="4269693"/>
              <a:ext cx="4006642" cy="985631"/>
              <a:chOff x="7720706" y="1663704"/>
              <a:chExt cx="4006642" cy="985631"/>
            </a:xfrm>
          </p:grpSpPr>
          <p:sp>
            <p:nvSpPr>
              <p:cNvPr id="10" name="文本框 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720706" y="1663704"/>
                <a:ext cx="3098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720706" y="2188960"/>
                <a:ext cx="400664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84" y="3429000"/>
            <a:ext cx="4404732" cy="2959100"/>
          </a:xfrm>
          <a:prstGeom prst="rect">
            <a:avLst/>
          </a:prstGeom>
        </p:spPr>
      </p:pic>
      <p:sp>
        <p:nvSpPr>
          <p:cNvPr id="21" name="对话气泡: 椭圆形 20"/>
          <p:cNvSpPr/>
          <p:nvPr/>
        </p:nvSpPr>
        <p:spPr>
          <a:xfrm>
            <a:off x="2857500" y="2466975"/>
            <a:ext cx="1854200" cy="885825"/>
          </a:xfrm>
          <a:custGeom>
            <a:avLst/>
            <a:gdLst>
              <a:gd name="connsiteX0" fmla="*/ 488956 w 1676400"/>
              <a:gd name="connsiteY0" fmla="*/ 1014413 h 901700"/>
              <a:gd name="connsiteX1" fmla="*/ 426283 w 1676400"/>
              <a:gd name="connsiteY1" fmla="*/ 843503 h 901700"/>
              <a:gd name="connsiteX2" fmla="*/ 365067 w 1676400"/>
              <a:gd name="connsiteY2" fmla="*/ 78692 h 901700"/>
              <a:gd name="connsiteX3" fmla="*/ 1086826 w 1676400"/>
              <a:gd name="connsiteY3" fmla="*/ 20290 h 901700"/>
              <a:gd name="connsiteX4" fmla="*/ 1510568 w 1676400"/>
              <a:gd name="connsiteY4" fmla="*/ 720058 h 901700"/>
              <a:gd name="connsiteX5" fmla="*/ 729740 w 1676400"/>
              <a:gd name="connsiteY5" fmla="*/ 897910 h 901700"/>
              <a:gd name="connsiteX6" fmla="*/ 488956 w 1676400"/>
              <a:gd name="connsiteY6" fmla="*/ 1014413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6400" h="901700" fill="none" extrusionOk="0">
                <a:moveTo>
                  <a:pt x="488956" y="1014413"/>
                </a:moveTo>
                <a:cubicBezTo>
                  <a:pt x="465743" y="934316"/>
                  <a:pt x="454324" y="919616"/>
                  <a:pt x="426283" y="843503"/>
                </a:cubicBezTo>
                <a:cubicBezTo>
                  <a:pt x="-100937" y="686928"/>
                  <a:pt x="-97475" y="279160"/>
                  <a:pt x="365067" y="78692"/>
                </a:cubicBezTo>
                <a:cubicBezTo>
                  <a:pt x="545982" y="-3979"/>
                  <a:pt x="869566" y="1747"/>
                  <a:pt x="1086826" y="20290"/>
                </a:cubicBezTo>
                <a:cubicBezTo>
                  <a:pt x="1683210" y="178436"/>
                  <a:pt x="1863677" y="552471"/>
                  <a:pt x="1510568" y="720058"/>
                </a:cubicBezTo>
                <a:cubicBezTo>
                  <a:pt x="1341042" y="869019"/>
                  <a:pt x="1055447" y="949367"/>
                  <a:pt x="729740" y="897910"/>
                </a:cubicBezTo>
                <a:cubicBezTo>
                  <a:pt x="637296" y="955567"/>
                  <a:pt x="516489" y="988106"/>
                  <a:pt x="488956" y="1014413"/>
                </a:cubicBezTo>
                <a:close/>
              </a:path>
              <a:path w="1676400" h="901700" stroke="0" extrusionOk="0">
                <a:moveTo>
                  <a:pt x="488956" y="1014413"/>
                </a:moveTo>
                <a:cubicBezTo>
                  <a:pt x="468033" y="962812"/>
                  <a:pt x="445235" y="892709"/>
                  <a:pt x="426283" y="843503"/>
                </a:cubicBezTo>
                <a:cubicBezTo>
                  <a:pt x="-103380" y="681725"/>
                  <a:pt x="-153148" y="267351"/>
                  <a:pt x="365067" y="78692"/>
                </a:cubicBezTo>
                <a:cubicBezTo>
                  <a:pt x="547616" y="29093"/>
                  <a:pt x="835304" y="18024"/>
                  <a:pt x="1086826" y="20290"/>
                </a:cubicBezTo>
                <a:cubicBezTo>
                  <a:pt x="1578225" y="79312"/>
                  <a:pt x="1881562" y="482940"/>
                  <a:pt x="1510568" y="720058"/>
                </a:cubicBezTo>
                <a:cubicBezTo>
                  <a:pt x="1371585" y="856016"/>
                  <a:pt x="1039923" y="900016"/>
                  <a:pt x="729740" y="897910"/>
                </a:cubicBezTo>
                <a:cubicBezTo>
                  <a:pt x="674335" y="922565"/>
                  <a:pt x="557905" y="954599"/>
                  <a:pt x="488956" y="1014413"/>
                </a:cubicBezTo>
                <a:close/>
              </a:path>
            </a:pathLst>
          </a:custGeom>
          <a:solidFill>
            <a:srgbClr val="D48F58"/>
          </a:solidFill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散是满天星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2" name="对话气泡: 椭圆形 21"/>
          <p:cNvSpPr/>
          <p:nvPr/>
        </p:nvSpPr>
        <p:spPr>
          <a:xfrm flipH="1">
            <a:off x="464185" y="2349500"/>
            <a:ext cx="1783715" cy="901700"/>
          </a:xfrm>
          <a:custGeom>
            <a:avLst/>
            <a:gdLst>
              <a:gd name="connsiteX0" fmla="*/ 1276361 w 1676400"/>
              <a:gd name="connsiteY0" fmla="*/ 1154113 h 901700"/>
              <a:gd name="connsiteX1" fmla="*/ 947999 w 1676400"/>
              <a:gd name="connsiteY1" fmla="*/ 897815 h 901700"/>
              <a:gd name="connsiteX2" fmla="*/ 167658 w 1676400"/>
              <a:gd name="connsiteY2" fmla="*/ 721373 h 901700"/>
              <a:gd name="connsiteX3" fmla="*/ 588328 w 1676400"/>
              <a:gd name="connsiteY3" fmla="*/ 20499 h 901700"/>
              <a:gd name="connsiteX4" fmla="*/ 1309922 w 1676400"/>
              <a:gd name="connsiteY4" fmla="*/ 78175 h 901700"/>
              <a:gd name="connsiteX5" fmla="*/ 1251293 w 1676400"/>
              <a:gd name="connsiteY5" fmla="*/ 843146 h 901700"/>
              <a:gd name="connsiteX6" fmla="*/ 1276361 w 1676400"/>
              <a:gd name="connsiteY6" fmla="*/ 1154113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6400" h="901700" fill="none" extrusionOk="0">
                <a:moveTo>
                  <a:pt x="1276361" y="1154113"/>
                </a:moveTo>
                <a:cubicBezTo>
                  <a:pt x="1216949" y="1137463"/>
                  <a:pt x="1080103" y="981544"/>
                  <a:pt x="947999" y="897815"/>
                </a:cubicBezTo>
                <a:cubicBezTo>
                  <a:pt x="674596" y="934201"/>
                  <a:pt x="360097" y="854274"/>
                  <a:pt x="167658" y="721373"/>
                </a:cubicBezTo>
                <a:cubicBezTo>
                  <a:pt x="-260817" y="459169"/>
                  <a:pt x="52430" y="126931"/>
                  <a:pt x="588328" y="20499"/>
                </a:cubicBezTo>
                <a:cubicBezTo>
                  <a:pt x="843355" y="-4552"/>
                  <a:pt x="1099330" y="10601"/>
                  <a:pt x="1309922" y="78175"/>
                </a:cubicBezTo>
                <a:cubicBezTo>
                  <a:pt x="1826872" y="271813"/>
                  <a:pt x="1840304" y="738232"/>
                  <a:pt x="1251293" y="843146"/>
                </a:cubicBezTo>
                <a:cubicBezTo>
                  <a:pt x="1271034" y="983443"/>
                  <a:pt x="1266337" y="1094904"/>
                  <a:pt x="1276361" y="1154113"/>
                </a:cubicBezTo>
                <a:close/>
              </a:path>
              <a:path w="1676400" h="901700" stroke="0" extrusionOk="0">
                <a:moveTo>
                  <a:pt x="1276361" y="1154113"/>
                </a:moveTo>
                <a:cubicBezTo>
                  <a:pt x="1125703" y="1038187"/>
                  <a:pt x="1001900" y="966860"/>
                  <a:pt x="947999" y="897815"/>
                </a:cubicBezTo>
                <a:cubicBezTo>
                  <a:pt x="670628" y="923978"/>
                  <a:pt x="311983" y="852892"/>
                  <a:pt x="167658" y="721373"/>
                </a:cubicBezTo>
                <a:cubicBezTo>
                  <a:pt x="-186553" y="479008"/>
                  <a:pt x="24353" y="176495"/>
                  <a:pt x="588328" y="20499"/>
                </a:cubicBezTo>
                <a:cubicBezTo>
                  <a:pt x="812420" y="-31587"/>
                  <a:pt x="1121148" y="11585"/>
                  <a:pt x="1309922" y="78175"/>
                </a:cubicBezTo>
                <a:cubicBezTo>
                  <a:pt x="1845860" y="268825"/>
                  <a:pt x="1817640" y="624911"/>
                  <a:pt x="1251293" y="843146"/>
                </a:cubicBezTo>
                <a:cubicBezTo>
                  <a:pt x="1253816" y="995435"/>
                  <a:pt x="1256793" y="1011323"/>
                  <a:pt x="1276361" y="1154113"/>
                </a:cubicBezTo>
                <a:close/>
              </a:path>
            </a:pathLst>
          </a:custGeom>
          <a:solidFill>
            <a:srgbClr val="D48F58"/>
          </a:solidFill>
          <a:ln>
            <a:solidFill>
              <a:srgbClr val="D48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聚是一团火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130" y="3682999"/>
            <a:ext cx="431637" cy="42354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3352800"/>
            <a:ext cx="387159" cy="3302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856277" y="498475"/>
            <a:ext cx="2479447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rgbClr val="D48F58"/>
                </a:solidFill>
                <a:cs typeface="+mn-ea"/>
                <a:sym typeface="+mn-lt"/>
              </a:rPr>
              <a:t>我与合唱</a:t>
            </a:r>
            <a:endParaRPr lang="zh-CN" altLang="en-US" sz="4400" dirty="0">
              <a:solidFill>
                <a:srgbClr val="D48F58"/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520" y="502285"/>
            <a:ext cx="5397500" cy="4102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700" y="2647950"/>
            <a:ext cx="5429250" cy="3981450"/>
          </a:xfrm>
          <a:prstGeom prst="rect">
            <a:avLst/>
          </a:prstGeom>
        </p:spPr>
      </p:pic>
      <p:pic>
        <p:nvPicPr>
          <p:cNvPr id="2" name="图片 1" descr="0e918db05706b30bb51a2557e1964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0930" y="1332865"/>
            <a:ext cx="6306820" cy="3547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738291" y="1586878"/>
            <a:ext cx="4882515" cy="2941444"/>
            <a:chOff x="3868863" y="1800036"/>
            <a:chExt cx="4882515" cy="2941444"/>
          </a:xfrm>
        </p:grpSpPr>
        <p:sp>
          <p:nvSpPr>
            <p:cNvPr id="17" name="任意多边形: 形状 16"/>
            <p:cNvSpPr/>
            <p:nvPr/>
          </p:nvSpPr>
          <p:spPr>
            <a:xfrm>
              <a:off x="5611540" y="1800036"/>
              <a:ext cx="1230064" cy="1223109"/>
            </a:xfrm>
            <a:custGeom>
              <a:avLst/>
              <a:gdLst>
                <a:gd name="connsiteX0" fmla="*/ 612488 w 1094886"/>
                <a:gd name="connsiteY0" fmla="*/ 1088610 h 1088695"/>
                <a:gd name="connsiteX1" fmla="*/ 27886 w 1094886"/>
                <a:gd name="connsiteY1" fmla="*/ 720679 h 1088695"/>
                <a:gd name="connsiteX2" fmla="*/ 7446 w 1094886"/>
                <a:gd name="connsiteY2" fmla="*/ 483568 h 1088695"/>
                <a:gd name="connsiteX3" fmla="*/ 322231 w 1094886"/>
                <a:gd name="connsiteY3" fmla="*/ 54315 h 1088695"/>
                <a:gd name="connsiteX4" fmla="*/ 645193 w 1094886"/>
                <a:gd name="connsiteY4" fmla="*/ 9346 h 1088695"/>
                <a:gd name="connsiteX5" fmla="*/ 1049917 w 1094886"/>
                <a:gd name="connsiteY5" fmla="*/ 328219 h 1088695"/>
                <a:gd name="connsiteX6" fmla="*/ 1094886 w 1094886"/>
                <a:gd name="connsiteY6" fmla="*/ 540802 h 1088695"/>
                <a:gd name="connsiteX7" fmla="*/ 992683 w 1094886"/>
                <a:gd name="connsiteY7" fmla="*/ 855587 h 1088695"/>
                <a:gd name="connsiteX8" fmla="*/ 612488 w 1094886"/>
                <a:gd name="connsiteY8" fmla="*/ 1088610 h 10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4886" h="1088695">
                  <a:moveTo>
                    <a:pt x="612488" y="1088610"/>
                  </a:moveTo>
                  <a:cubicBezTo>
                    <a:pt x="318143" y="1092698"/>
                    <a:pt x="105561" y="949614"/>
                    <a:pt x="27886" y="720679"/>
                  </a:cubicBezTo>
                  <a:cubicBezTo>
                    <a:pt x="3358" y="643005"/>
                    <a:pt x="-8907" y="565330"/>
                    <a:pt x="7446" y="483568"/>
                  </a:cubicBezTo>
                  <a:cubicBezTo>
                    <a:pt x="36063" y="283250"/>
                    <a:pt x="146442" y="144254"/>
                    <a:pt x="322231" y="54315"/>
                  </a:cubicBezTo>
                  <a:cubicBezTo>
                    <a:pt x="424434" y="1169"/>
                    <a:pt x="534814" y="-11095"/>
                    <a:pt x="645193" y="9346"/>
                  </a:cubicBezTo>
                  <a:cubicBezTo>
                    <a:pt x="833246" y="46139"/>
                    <a:pt x="968155" y="152430"/>
                    <a:pt x="1049917" y="328219"/>
                  </a:cubicBezTo>
                  <a:cubicBezTo>
                    <a:pt x="1078534" y="397717"/>
                    <a:pt x="1094886" y="467215"/>
                    <a:pt x="1094886" y="540802"/>
                  </a:cubicBezTo>
                  <a:cubicBezTo>
                    <a:pt x="1094886" y="655269"/>
                    <a:pt x="1062181" y="761560"/>
                    <a:pt x="992683" y="855587"/>
                  </a:cubicBezTo>
                  <a:cubicBezTo>
                    <a:pt x="882304" y="1006847"/>
                    <a:pt x="731043" y="1084522"/>
                    <a:pt x="612488" y="1088610"/>
                  </a:cubicBezTo>
                  <a:close/>
                </a:path>
              </a:pathLst>
            </a:custGeom>
            <a:solidFill>
              <a:srgbClr val="D48F58"/>
            </a:solidFill>
            <a:ln w="405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868863" y="3142550"/>
              <a:ext cx="4882515" cy="1598930"/>
              <a:chOff x="5203281" y="2482150"/>
              <a:chExt cx="4882515" cy="159893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5857966" y="2482150"/>
                <a:ext cx="3495675" cy="136842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/>
                <a:r>
                  <a:rPr lang="zh-CN" altLang="en-US" sz="44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rPr>
                  <a:t>合唱与历史</a:t>
                </a:r>
                <a:endParaRPr lang="zh-CN" altLang="en-US" sz="4400" dirty="0">
                  <a:solidFill>
                    <a:schemeClr val="bg2">
                      <a:lumMod val="50000"/>
                    </a:schemeClr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203281" y="3251135"/>
                <a:ext cx="4882515" cy="829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“人是会唱歌的，歌是人唱的，合唱是需要很多人在一起唱的。但很多人在一起唱并不就等于是合唱！”</a:t>
                </a:r>
                <a:endParaRPr lang="zh-CN" altLang="en-US" sz="16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427788" y="337062"/>
            <a:ext cx="4899698" cy="3475918"/>
            <a:chOff x="490301" y="95762"/>
            <a:chExt cx="4899698" cy="3475918"/>
          </a:xfrm>
        </p:grpSpPr>
        <p:sp>
          <p:nvSpPr>
            <p:cNvPr id="22" name="文本框 21"/>
            <p:cNvSpPr txBox="1"/>
            <p:nvPr/>
          </p:nvSpPr>
          <p:spPr>
            <a:xfrm>
              <a:off x="490301" y="95762"/>
              <a:ext cx="18592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rgbClr val="D48F58"/>
                  </a:solidFill>
                  <a:latin typeface="华文琥珀" panose="02010800040101010101" charset="-122"/>
                  <a:ea typeface="华文琥珀" panose="02010800040101010101" charset="-122"/>
                  <a:cs typeface="+mn-ea"/>
                  <a:sym typeface="+mn-lt"/>
                </a:rPr>
                <a:t>合唱团</a:t>
              </a:r>
              <a:endParaRPr lang="zh-CN" altLang="en-US" sz="4400" dirty="0">
                <a:solidFill>
                  <a:srgbClr val="D48F58"/>
                </a:solidFill>
                <a:latin typeface="华文琥珀" panose="02010800040101010101" charset="-122"/>
                <a:ea typeface="华文琥珀" panose="02010800040101010101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80191" y="3111305"/>
              <a:ext cx="4509808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1"/>
            </p:custDataLst>
          </p:nvPr>
        </p:nvGrpSpPr>
        <p:grpSpPr>
          <a:xfrm>
            <a:off x="766595" y="1743562"/>
            <a:ext cx="4790492" cy="4400171"/>
            <a:chOff x="6575223" y="1396217"/>
            <a:chExt cx="4790492" cy="4400171"/>
          </a:xfrm>
        </p:grpSpPr>
        <p:grpSp>
          <p:nvGrpSpPr>
            <p:cNvPr id="39" name="组合 38"/>
            <p:cNvGrpSpPr/>
            <p:nvPr/>
          </p:nvGrpSpPr>
          <p:grpSpPr>
            <a:xfrm>
              <a:off x="6575223" y="1396217"/>
              <a:ext cx="4790492" cy="2050671"/>
              <a:chOff x="6346623" y="1396217"/>
              <a:chExt cx="4790492" cy="205067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6346623" y="1396217"/>
                <a:ext cx="2072692" cy="2050671"/>
                <a:chOff x="6346623" y="1371600"/>
                <a:chExt cx="2072692" cy="2050671"/>
              </a:xfrm>
            </p:grpSpPr>
            <p:sp>
              <p:nvSpPr>
                <p:cNvPr id="19" name="文本框 18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6822403" y="2500744"/>
                  <a:ext cx="792480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  <a:cs typeface="+mn-ea"/>
                      <a:sym typeface="+mn-lt"/>
                      <a:hlinkClick r:id="rId3" action="ppaction://hlinkfile"/>
                    </a:rPr>
                    <a:t>声部</a:t>
                  </a:r>
                  <a:endPara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文本框 19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6346623" y="2961896"/>
                  <a:ext cx="2072692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华文中宋" panose="02010600040101010101" charset="-122"/>
                      <a:ea typeface="华文中宋" panose="02010600040101010101" charset="-122"/>
                      <a:cs typeface="+mn-ea"/>
                      <a:sym typeface="+mn-lt"/>
                    </a:rPr>
                    <a:t>一般分为四个声部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28" name="组合 27"/>
                <p:cNvGrpSpPr/>
                <p:nvPr/>
              </p:nvGrpSpPr>
              <p:grpSpPr>
                <a:xfrm>
                  <a:off x="6846702" y="1371600"/>
                  <a:ext cx="1072534" cy="1072534"/>
                  <a:chOff x="7983087" y="1587500"/>
                  <a:chExt cx="1072534" cy="1072534"/>
                </a:xfrm>
              </p:grpSpPr>
              <p:pic>
                <p:nvPicPr>
                  <p:cNvPr id="25" name="图片 24"/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093479" y="1600200"/>
                    <a:ext cx="851751" cy="977900"/>
                  </a:xfrm>
                  <a:prstGeom prst="rect">
                    <a:avLst/>
                  </a:prstGeom>
                </p:spPr>
              </p:pic>
              <p:sp>
                <p:nvSpPr>
                  <p:cNvPr id="26" name="椭圆 25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7983087" y="1587500"/>
                    <a:ext cx="1072534" cy="1072534"/>
                  </a:xfrm>
                  <a:prstGeom prst="ellipse">
                    <a:avLst/>
                  </a:prstGeom>
                  <a:solidFill>
                    <a:srgbClr val="D48F58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3" name="组合 32"/>
              <p:cNvGrpSpPr/>
              <p:nvPr/>
            </p:nvGrpSpPr>
            <p:grpSpPr>
              <a:xfrm>
                <a:off x="9064423" y="1396217"/>
                <a:ext cx="2072692" cy="2050036"/>
                <a:chOff x="6346623" y="1371600"/>
                <a:chExt cx="2072692" cy="2050036"/>
              </a:xfrm>
            </p:grpSpPr>
            <p:sp>
              <p:nvSpPr>
                <p:cNvPr id="34" name="文本框 33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6675083" y="2500744"/>
                  <a:ext cx="1402080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  <a:cs typeface="+mn-ea"/>
                      <a:sym typeface="+mn-lt"/>
                    </a:rPr>
                    <a:t>声音和谐</a:t>
                  </a:r>
                  <a:endPara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文本框 34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346623" y="2961261"/>
                  <a:ext cx="2072692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华文中宋" panose="02010600040101010101" charset="-122"/>
                      <a:ea typeface="华文中宋" panose="02010600040101010101" charset="-122"/>
                      <a:cs typeface="+mn-ea"/>
                      <a:sym typeface="+mn-lt"/>
                    </a:rPr>
                    <a:t>音色的高度统一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6" name="组合 35"/>
                <p:cNvGrpSpPr/>
                <p:nvPr/>
              </p:nvGrpSpPr>
              <p:grpSpPr>
                <a:xfrm>
                  <a:off x="6846702" y="1371600"/>
                  <a:ext cx="1072534" cy="1072534"/>
                  <a:chOff x="7983087" y="1587500"/>
                  <a:chExt cx="1072534" cy="1072534"/>
                </a:xfrm>
              </p:grpSpPr>
              <p:pic>
                <p:nvPicPr>
                  <p:cNvPr id="37" name="图片 36"/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093479" y="1600200"/>
                    <a:ext cx="851751" cy="977900"/>
                  </a:xfrm>
                  <a:prstGeom prst="rect">
                    <a:avLst/>
                  </a:prstGeom>
                </p:spPr>
              </p:pic>
              <p:sp>
                <p:nvSpPr>
                  <p:cNvPr id="38" name="椭圆 37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7983087" y="1587500"/>
                    <a:ext cx="1072534" cy="1072534"/>
                  </a:xfrm>
                  <a:prstGeom prst="ellipse">
                    <a:avLst/>
                  </a:prstGeom>
                  <a:solidFill>
                    <a:srgbClr val="D48F58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40" name="组合 39"/>
            <p:cNvGrpSpPr/>
            <p:nvPr/>
          </p:nvGrpSpPr>
          <p:grpSpPr>
            <a:xfrm>
              <a:off x="6575223" y="3745717"/>
              <a:ext cx="4790492" cy="2050671"/>
              <a:chOff x="6346623" y="1396217"/>
              <a:chExt cx="4790492" cy="2050671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6346623" y="1396217"/>
                <a:ext cx="2072692" cy="2050671"/>
                <a:chOff x="6346623" y="1371600"/>
                <a:chExt cx="2072692" cy="2050671"/>
              </a:xfrm>
            </p:grpSpPr>
            <p:sp>
              <p:nvSpPr>
                <p:cNvPr id="48" name="文本框 47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6957658" y="2502014"/>
                  <a:ext cx="792480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  <a:cs typeface="+mn-ea"/>
                      <a:sym typeface="+mn-lt"/>
                    </a:rPr>
                    <a:t>指挥</a:t>
                  </a:r>
                  <a:endPara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文本框 48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6346623" y="2961896"/>
                  <a:ext cx="2072692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华文中宋" panose="02010600040101010101" charset="-122"/>
                      <a:ea typeface="华文中宋" panose="02010600040101010101" charset="-122"/>
                      <a:cs typeface="+mn-ea"/>
                      <a:sym typeface="+mn-lt"/>
                    </a:rPr>
                    <a:t>合唱团的灵魂人物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50" name="组合 49"/>
                <p:cNvGrpSpPr/>
                <p:nvPr/>
              </p:nvGrpSpPr>
              <p:grpSpPr>
                <a:xfrm>
                  <a:off x="6846702" y="1371600"/>
                  <a:ext cx="1072534" cy="1072534"/>
                  <a:chOff x="7983087" y="1587500"/>
                  <a:chExt cx="1072534" cy="1072534"/>
                </a:xfrm>
              </p:grpSpPr>
              <p:pic>
                <p:nvPicPr>
                  <p:cNvPr id="51" name="图片 50"/>
                  <p:cNvPicPr>
                    <a:picLocks noChangeAspect="1"/>
                  </p:cNvPicPr>
                  <p:nvPr>
                    <p:custDataLst>
                      <p:tags r:id="rId14"/>
                    </p:custDataLst>
                  </p:nvPr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093479" y="1600200"/>
                    <a:ext cx="851751" cy="977900"/>
                  </a:xfrm>
                  <a:prstGeom prst="rect">
                    <a:avLst/>
                  </a:prstGeom>
                </p:spPr>
              </p:pic>
              <p:sp>
                <p:nvSpPr>
                  <p:cNvPr id="52" name="椭圆 51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7983087" y="1587500"/>
                    <a:ext cx="1072534" cy="1072534"/>
                  </a:xfrm>
                  <a:prstGeom prst="ellipse">
                    <a:avLst/>
                  </a:prstGeom>
                  <a:solidFill>
                    <a:srgbClr val="D48F58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42" name="组合 41"/>
              <p:cNvGrpSpPr/>
              <p:nvPr/>
            </p:nvGrpSpPr>
            <p:grpSpPr>
              <a:xfrm>
                <a:off x="9064423" y="1396217"/>
                <a:ext cx="2072692" cy="2050671"/>
                <a:chOff x="6346623" y="1371600"/>
                <a:chExt cx="2072692" cy="2050671"/>
              </a:xfrm>
            </p:grpSpPr>
            <p:sp>
              <p:nvSpPr>
                <p:cNvPr id="43" name="文本框 42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7127203" y="2502014"/>
                  <a:ext cx="792480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华文琥珀" panose="02010800040101010101" charset="-122"/>
                      <a:ea typeface="华文琥珀" panose="02010800040101010101" charset="-122"/>
                      <a:cs typeface="+mn-ea"/>
                      <a:sym typeface="+mn-lt"/>
                    </a:rPr>
                    <a:t>伴奏</a:t>
                  </a:r>
                  <a:endParaRPr lang="zh-CN" altLang="en-US" sz="2400" dirty="0">
                    <a:solidFill>
                      <a:schemeClr val="bg2">
                        <a:lumMod val="50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文本框 43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6346623" y="2961896"/>
                  <a:ext cx="2072692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华文中宋" panose="02010600040101010101" charset="-122"/>
                      <a:ea typeface="华文中宋" panose="02010600040101010101" charset="-122"/>
                      <a:cs typeface="+mn-ea"/>
                      <a:sym typeface="+mn-lt"/>
                    </a:rPr>
                    <a:t>保证、点缀</a:t>
                  </a:r>
                  <a:endPara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45" name="组合 44"/>
                <p:cNvGrpSpPr/>
                <p:nvPr/>
              </p:nvGrpSpPr>
              <p:grpSpPr>
                <a:xfrm>
                  <a:off x="6846702" y="1371600"/>
                  <a:ext cx="1072534" cy="1072534"/>
                  <a:chOff x="7983087" y="1587500"/>
                  <a:chExt cx="1072534" cy="1072534"/>
                </a:xfrm>
              </p:grpSpPr>
              <p:pic>
                <p:nvPicPr>
                  <p:cNvPr id="46" name="图片 45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093479" y="1600200"/>
                    <a:ext cx="851751" cy="977900"/>
                  </a:xfrm>
                  <a:prstGeom prst="rect">
                    <a:avLst/>
                  </a:prstGeom>
                </p:spPr>
              </p:pic>
              <p:sp>
                <p:nvSpPr>
                  <p:cNvPr id="47" name="椭圆 46"/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7983087" y="1587500"/>
                    <a:ext cx="1072534" cy="1072534"/>
                  </a:xfrm>
                  <a:prstGeom prst="ellipse">
                    <a:avLst/>
                  </a:prstGeom>
                  <a:solidFill>
                    <a:srgbClr val="D48F58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3" name="文本框 2"/>
          <p:cNvSpPr txBox="1"/>
          <p:nvPr/>
        </p:nvSpPr>
        <p:spPr>
          <a:xfrm>
            <a:off x="427990" y="1186180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177800">
              <a:spcAft>
                <a:spcPct val="0"/>
              </a:spcAft>
            </a:pPr>
            <a:r>
              <a:rPr lang="zh-CN" altLang="en-US" sz="1600" i="0">
                <a:solidFill>
                  <a:srgbClr val="333333"/>
                </a:solidFill>
                <a:latin typeface="Helvetica Neue"/>
                <a:ea typeface="Helvetica Neue"/>
              </a:rPr>
              <a:t>起源于中世纪基督教教会的唱诗班。</a:t>
            </a:r>
            <a:endParaRPr lang="zh-CN" altLang="en-US" sz="1600" i="0">
              <a:solidFill>
                <a:srgbClr val="333333"/>
              </a:solidFill>
              <a:latin typeface="Helvetica Neue"/>
              <a:ea typeface="Helvetica Neue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0" y="693737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zh-CN" altLang="en-US" sz="2400" b="0" i="0">
                <a:solidFill>
                  <a:srgbClr val="191919"/>
                </a:solidFill>
                <a:latin typeface="华文琥珀" panose="02010800040101010101" charset="-122"/>
                <a:ea typeface="华文琥珀" panose="02010800040101010101" charset="-122"/>
              </a:rPr>
              <a:t>合唱正因为是人唱的，它比器乐曲能更直接地在听众中引起共鸣！</a:t>
            </a:r>
            <a:endParaRPr lang="zh-CN" altLang="en-US" sz="2400" b="0" i="0">
              <a:solidFill>
                <a:srgbClr val="191919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0"/>
          <a:srcRect l="22522" t="26359" r="21642" b="20545"/>
          <a:stretch>
            <a:fillRect/>
          </a:stretch>
        </p:blipFill>
        <p:spPr>
          <a:xfrm>
            <a:off x="5467985" y="2274570"/>
            <a:ext cx="6374130" cy="340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10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100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01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02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03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04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05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06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07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08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09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1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110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11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12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13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114.xml><?xml version="1.0" encoding="utf-8"?>
<p:tagLst xmlns:p="http://schemas.openxmlformats.org/presentationml/2006/main">
  <p:tag name="commondata" val="eyJjb3VudCI6MywiaGRpZCI6ImI1MTQzMzZkZTUzMTQyNzJiZTM1NGYyMmUwYzQyM2Q2IiwidXNlckNvdW50IjozfQ=="/>
</p:tagLst>
</file>

<file path=ppt/tags/tag12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13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14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15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16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17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18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17.2128346456693}"/>
</p:tagLst>
</file>

<file path=ppt/tags/tag19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2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20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21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22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23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24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25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26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27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28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29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3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30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31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32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33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34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35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36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37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38.xml><?xml version="1.0" encoding="utf-8"?>
<p:tagLst xmlns:p="http://schemas.openxmlformats.org/presentationml/2006/main">
  <p:tag name="KSO_WM_DIAGRAM_VIRTUALLY_FRAME" val="{&quot;height&quot;:309.98850393700786,&quot;left&quot;:553.9449606299213,&quot;top&quot;:143.65748031496062,&quot;width&quot;:315.4836220472442}"/>
</p:tagLst>
</file>

<file path=ppt/tags/tag39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4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40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41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42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43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44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45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46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47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48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49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5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50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51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52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53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54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55.xml><?xml version="1.0" encoding="utf-8"?>
<p:tagLst xmlns:p="http://schemas.openxmlformats.org/presentationml/2006/main">
  <p:tag name="KSO_WM_DIAGRAM_VIRTUALLY_FRAME" val="{&quot;height&quot;:356.7733858267717,&quot;left&quot;:60.36181102362209,&quot;top&quot;:131.93834645669293,&quot;width&quot;:830.954094488189}"/>
</p:tagLst>
</file>

<file path=ppt/tags/tag56.xml><?xml version="1.0" encoding="utf-8"?>
<p:tagLst xmlns:p="http://schemas.openxmlformats.org/presentationml/2006/main">
  <p:tag name="KSO_WM_DIAGRAM_VIRTUALLY_FRAME" val="{&quot;height&quot;:466.5332283464566,&quot;left&quot;:342.51574803149595,&quot;top&quot;:117.8620472440945,&quot;width&quot;:555.07}"/>
</p:tagLst>
</file>

<file path=ppt/tags/tag57.xml><?xml version="1.0" encoding="utf-8"?>
<p:tagLst xmlns:p="http://schemas.openxmlformats.org/presentationml/2006/main">
  <p:tag name="KSO_WM_DIAGRAM_VIRTUALLY_FRAME" val="{&quot;height&quot;:466.5332283464566,&quot;left&quot;:342.51574803149595,&quot;top&quot;:117.8620472440945,&quot;width&quot;:555.07}"/>
</p:tagLst>
</file>

<file path=ppt/tags/tag58.xml><?xml version="1.0" encoding="utf-8"?>
<p:tagLst xmlns:p="http://schemas.openxmlformats.org/presentationml/2006/main">
  <p:tag name="KSO_WM_DIAGRAM_VIRTUALLY_FRAME" val="{&quot;height&quot;:466.5332283464566,&quot;left&quot;:342.51574803149595,&quot;top&quot;:117.8620472440945,&quot;width&quot;:555.07}"/>
</p:tagLst>
</file>

<file path=ppt/tags/tag59.xml><?xml version="1.0" encoding="utf-8"?>
<p:tagLst xmlns:p="http://schemas.openxmlformats.org/presentationml/2006/main">
  <p:tag name="KSO_WM_DIAGRAM_VIRTUALLY_FRAME" val="{&quot;height&quot;:466.5332283464566,&quot;left&quot;:342.51574803149595,&quot;top&quot;:117.8620472440945,&quot;width&quot;:555.07}"/>
</p:tagLst>
</file>

<file path=ppt/tags/tag6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60.xml><?xml version="1.0" encoding="utf-8"?>
<p:tagLst xmlns:p="http://schemas.openxmlformats.org/presentationml/2006/main">
  <p:tag name="KSO_WM_DIAGRAM_VIRTUALLY_FRAME" val="{&quot;height&quot;:466.5332283464566,&quot;left&quot;:342.51574803149595,&quot;top&quot;:117.8620472440945,&quot;width&quot;:555.07}"/>
</p:tagLst>
</file>

<file path=ppt/tags/tag61.xml><?xml version="1.0" encoding="utf-8"?>
<p:tagLst xmlns:p="http://schemas.openxmlformats.org/presentationml/2006/main">
  <p:tag name="KSO_WM_DIAGRAM_VIRTUALLY_FRAME" val="{&quot;height&quot;:466.5332283464566,&quot;left&quot;:342.51574803149595,&quot;top&quot;:117.8620472440945,&quot;width&quot;:555.07}"/>
</p:tagLst>
</file>

<file path=ppt/tags/tag62.xml><?xml version="1.0" encoding="utf-8"?>
<p:tagLst xmlns:p="http://schemas.openxmlformats.org/presentationml/2006/main">
  <p:tag name="KSO_WM_DIAGRAM_VIRTUALLY_FRAME" val="{&quot;height&quot;:466.5332283464566,&quot;left&quot;:342.51574803149595,&quot;top&quot;:117.8620472440945,&quot;width&quot;:555.07}"/>
</p:tagLst>
</file>

<file path=ppt/tags/tag63.xml><?xml version="1.0" encoding="utf-8"?>
<p:tagLst xmlns:p="http://schemas.openxmlformats.org/presentationml/2006/main">
  <p:tag name="KSO_WM_DIAGRAM_VIRTUALLY_FRAME" val="{&quot;height&quot;:466.5332283464566,&quot;left&quot;:342.51574803149595,&quot;top&quot;:117.8620472440945,&quot;width&quot;:555.07}"/>
</p:tagLst>
</file>

<file path=ppt/tags/tag64.xml><?xml version="1.0" encoding="utf-8"?>
<p:tagLst xmlns:p="http://schemas.openxmlformats.org/presentationml/2006/main">
  <p:tag name="KSO_WM_DIAGRAM_VIRTUALLY_FRAME" val="{&quot;height&quot;:466.5332283464566,&quot;left&quot;:342.51574803149595,&quot;top&quot;:117.8620472440945,&quot;width&quot;:555.07}"/>
</p:tagLst>
</file>

<file path=ppt/tags/tag65.xml><?xml version="1.0" encoding="utf-8"?>
<p:tagLst xmlns:p="http://schemas.openxmlformats.org/presentationml/2006/main">
  <p:tag name="KSO_WM_DIAGRAM_VIRTUALLY_FRAME" val="{&quot;height&quot;:466.5332283464566,&quot;left&quot;:342.51574803149595,&quot;top&quot;:117.8620472440945,&quot;width&quot;:555.07}"/>
</p:tagLst>
</file>

<file path=ppt/tags/tag66.xml><?xml version="1.0" encoding="utf-8"?>
<p:tagLst xmlns:p="http://schemas.openxmlformats.org/presentationml/2006/main">
  <p:tag name="KSO_WM_DIAGRAM_VIRTUALLY_FRAME" val="{&quot;height&quot;:466.5332283464566,&quot;left&quot;:342.51574803149595,&quot;top&quot;:117.8620472440945,&quot;width&quot;:555.07}"/>
</p:tagLst>
</file>

<file path=ppt/tags/tag67.xml><?xml version="1.0" encoding="utf-8"?>
<p:tagLst xmlns:p="http://schemas.openxmlformats.org/presentationml/2006/main">
  <p:tag name="KSO_WM_DIAGRAM_VIRTUALLY_FRAME" val="{&quot;height&quot;:436.041968503937,&quot;left&quot;:65.43448818897632,&quot;top&quot;:45.26472440944878,&quot;width&quot;:829.131102362205}"/>
</p:tagLst>
</file>

<file path=ppt/tags/tag68.xml><?xml version="1.0" encoding="utf-8"?>
<p:tagLst xmlns:p="http://schemas.openxmlformats.org/presentationml/2006/main">
  <p:tag name="KSO_WM_DIAGRAM_VIRTUALLY_FRAME" val="{&quot;height&quot;:436.041968503937,&quot;left&quot;:65.43448818897632,&quot;top&quot;:45.26472440944878,&quot;width&quot;:829.131102362205}"/>
</p:tagLst>
</file>

<file path=ppt/tags/tag69.xml><?xml version="1.0" encoding="utf-8"?>
<p:tagLst xmlns:p="http://schemas.openxmlformats.org/presentationml/2006/main">
  <p:tag name="KSO_WM_DIAGRAM_VIRTUALLY_FRAME" val="{&quot;height&quot;:436.041968503937,&quot;left&quot;:65.43448818897632,&quot;top&quot;:45.26472440944878,&quot;width&quot;:829.131102362205}"/>
</p:tagLst>
</file>

<file path=ppt/tags/tag7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70.xml><?xml version="1.0" encoding="utf-8"?>
<p:tagLst xmlns:p="http://schemas.openxmlformats.org/presentationml/2006/main">
  <p:tag name="KSO_WM_DIAGRAM_VIRTUALLY_FRAME" val="{&quot;height&quot;:436.041968503937,&quot;left&quot;:65.43448818897632,&quot;top&quot;:45.26472440944878,&quot;width&quot;:829.131102362205}"/>
</p:tagLst>
</file>

<file path=ppt/tags/tag71.xml><?xml version="1.0" encoding="utf-8"?>
<p:tagLst xmlns:p="http://schemas.openxmlformats.org/presentationml/2006/main">
  <p:tag name="KSO_WM_DIAGRAM_VIRTUALLY_FRAME" val="{&quot;height&quot;:436.041968503937,&quot;left&quot;:65.43448818897632,&quot;top&quot;:45.26472440944878,&quot;width&quot;:829.131102362205}"/>
</p:tagLst>
</file>

<file path=ppt/tags/tag72.xml><?xml version="1.0" encoding="utf-8"?>
<p:tagLst xmlns:p="http://schemas.openxmlformats.org/presentationml/2006/main">
  <p:tag name="KSO_WM_DIAGRAM_VIRTUALLY_FRAME" val="{&quot;height&quot;:436.041968503937,&quot;left&quot;:65.43448818897632,&quot;top&quot;:45.26472440944878,&quot;width&quot;:829.131102362205}"/>
</p:tagLst>
</file>

<file path=ppt/tags/tag73.xml><?xml version="1.0" encoding="utf-8"?>
<p:tagLst xmlns:p="http://schemas.openxmlformats.org/presentationml/2006/main">
  <p:tag name="KSO_WM_DIAGRAM_VIRTUALLY_FRAME" val="{&quot;height&quot;:287.90055118110234,&quot;left&quot;:54.28566929133858,&quot;top&quot;:163.62779527559056,&quot;width&quot;:354.9624409448819}"/>
</p:tagLst>
</file>

<file path=ppt/tags/tag74.xml><?xml version="1.0" encoding="utf-8"?>
<p:tagLst xmlns:p="http://schemas.openxmlformats.org/presentationml/2006/main">
  <p:tag name="KSO_WM_DIAGRAM_VIRTUALLY_FRAME" val="{&quot;height&quot;:287.90055118110234,&quot;left&quot;:54.28566929133858,&quot;top&quot;:163.62779527559056,&quot;width&quot;:354.9624409448819}"/>
</p:tagLst>
</file>

<file path=ppt/tags/tag75.xml><?xml version="1.0" encoding="utf-8"?>
<p:tagLst xmlns:p="http://schemas.openxmlformats.org/presentationml/2006/main">
  <p:tag name="KSO_WM_DIAGRAM_VIRTUALLY_FRAME" val="{&quot;height&quot;:287.90055118110234,&quot;left&quot;:54.28566929133858,&quot;top&quot;:163.62779527559056,&quot;width&quot;:354.9624409448819}"/>
</p:tagLst>
</file>

<file path=ppt/tags/tag76.xml><?xml version="1.0" encoding="utf-8"?>
<p:tagLst xmlns:p="http://schemas.openxmlformats.org/presentationml/2006/main">
  <p:tag name="KSO_WM_DIAGRAM_VIRTUALLY_FRAME" val="{&quot;height&quot;:287.90055118110234,&quot;left&quot;:54.28566929133858,&quot;top&quot;:163.62779527559056,&quot;width&quot;:354.9624409448819}"/>
</p:tagLst>
</file>

<file path=ppt/tags/tag77.xml><?xml version="1.0" encoding="utf-8"?>
<p:tagLst xmlns:p="http://schemas.openxmlformats.org/presentationml/2006/main">
  <p:tag name="KSO_WM_DIAGRAM_VIRTUALLY_FRAME" val="{&quot;height&quot;:287.90055118110234,&quot;left&quot;:54.28566929133858,&quot;top&quot;:163.62779527559056,&quot;width&quot;:354.9624409448819}"/>
</p:tagLst>
</file>

<file path=ppt/tags/tag78.xml><?xml version="1.0" encoding="utf-8"?>
<p:tagLst xmlns:p="http://schemas.openxmlformats.org/presentationml/2006/main">
  <p:tag name="KSO_WM_DIAGRAM_VIRTUALLY_FRAME" val="{&quot;height&quot;:287.90055118110234,&quot;left&quot;:54.28566929133858,&quot;top&quot;:163.62779527559056,&quot;width&quot;:354.9624409448819}"/>
</p:tagLst>
</file>

<file path=ppt/tags/tag79.xml><?xml version="1.0" encoding="utf-8"?>
<p:tagLst xmlns:p="http://schemas.openxmlformats.org/presentationml/2006/main">
  <p:tag name="KSO_WM_DIAGRAM_VIRTUALLY_FRAME" val="{&quot;height&quot;:287.90055118110234,&quot;left&quot;:54.28566929133858,&quot;top&quot;:163.62779527559056,&quot;width&quot;:354.9624409448819}"/>
</p:tagLst>
</file>

<file path=ppt/tags/tag8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80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81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82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83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84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85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86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87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88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89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9.xml><?xml version="1.0" encoding="utf-8"?>
<p:tagLst xmlns:p="http://schemas.openxmlformats.org/presentationml/2006/main">
  <p:tag name="KSO_WM_DIAGRAM_VIRTUALLY_FRAME" val="{&quot;height&quot;:374.1102362204724,&quot;left&quot;:538.0871653543306,&quot;top&quot;:82.94488188976376,&quot;width&quot;:305.92322834645677}"/>
</p:tagLst>
</file>

<file path=ppt/tags/tag90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91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92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93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94.xml><?xml version="1.0" encoding="utf-8"?>
<p:tagLst xmlns:p="http://schemas.openxmlformats.org/presentationml/2006/main">
  <p:tag name="KSO_WM_DIAGRAM_VIRTUALLY_FRAME" val="{&quot;height&quot;:312.7014483037607,&quot;left&quot;:54.00889763779528,&quot;top&quot;:158.29855169623937,&quot;width&quot;:849.9822834645669}"/>
</p:tagLst>
</file>

<file path=ppt/tags/tag95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96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97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98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ags/tag99.xml><?xml version="1.0" encoding="utf-8"?>
<p:tagLst xmlns:p="http://schemas.openxmlformats.org/presentationml/2006/main">
  <p:tag name="KSO_WM_DIAGRAM_VIRTUALLY_FRAME" val="{&quot;height&quot;:308.378031496063,&quot;left&quot;:26.375039370078742,&quot;top&quot;:138.5,&quot;width&quot;:907.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w1zbf0m">
      <a:majorFont>
        <a:latin typeface="Comic Sans MS"/>
        <a:ea typeface="站酷快乐体2016修订版"/>
        <a:cs typeface=""/>
      </a:majorFont>
      <a:minorFont>
        <a:latin typeface="Comic Sans MS"/>
        <a:ea typeface="站酷快乐体2016修订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w1zbf0m">
      <a:majorFont>
        <a:latin typeface="Comic Sans MS"/>
        <a:ea typeface="站酷快乐体2016修订版"/>
        <a:cs typeface=""/>
      </a:majorFont>
      <a:minorFont>
        <a:latin typeface="Comic Sans MS"/>
        <a:ea typeface="站酷快乐体2016修订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w1zbf0m">
      <a:majorFont>
        <a:latin typeface="Comic Sans MS"/>
        <a:ea typeface="站酷快乐体2016修订版"/>
        <a:cs typeface=""/>
      </a:majorFont>
      <a:minorFont>
        <a:latin typeface="Comic Sans MS"/>
        <a:ea typeface="站酷快乐体2016修订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w1zbf0m">
      <a:majorFont>
        <a:latin typeface="Comic Sans MS"/>
        <a:ea typeface="站酷快乐体2016修订版"/>
        <a:cs typeface=""/>
      </a:majorFont>
      <a:minorFont>
        <a:latin typeface="Comic Sans MS"/>
        <a:ea typeface="站酷快乐体2016修订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1150</Words>
  <Application>WPS 演示</Application>
  <PresentationFormat>宽屏</PresentationFormat>
  <Paragraphs>199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44" baseType="lpstr">
      <vt:lpstr>Arial</vt:lpstr>
      <vt:lpstr>宋体</vt:lpstr>
      <vt:lpstr>Wingdings</vt:lpstr>
      <vt:lpstr>华文琥珀</vt:lpstr>
      <vt:lpstr>华文彩云</vt:lpstr>
      <vt:lpstr>华文中宋</vt:lpstr>
      <vt:lpstr>Helvetica Neue</vt:lpstr>
      <vt:lpstr>方正姚体</vt:lpstr>
      <vt:lpstr>Comic Sans MS</vt:lpstr>
      <vt:lpstr>微软雅黑</vt:lpstr>
      <vt:lpstr>Arial Unicode MS</vt:lpstr>
      <vt:lpstr>Calibri</vt:lpstr>
      <vt:lpstr>站酷快乐体2016修订版</vt:lpstr>
      <vt:lpstr>ElmerFont</vt:lpstr>
      <vt:lpstr>华文新魏</vt:lpstr>
      <vt:lpstr>华文楷体</vt:lpstr>
      <vt:lpstr>华文细黑</vt:lpstr>
      <vt:lpstr>楷体</vt:lpstr>
      <vt:lpstr>黑体</vt:lpstr>
      <vt:lpstr>Malgun Gothic</vt:lpstr>
      <vt:lpstr>方正舒体</vt:lpstr>
      <vt:lpstr>汉仪中黑 197</vt:lpstr>
      <vt:lpstr>微软雅黑 Light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 xia</dc:creator>
  <cp:lastModifiedBy>我有一个脑洞</cp:lastModifiedBy>
  <cp:revision>36</cp:revision>
  <dcterms:created xsi:type="dcterms:W3CDTF">2020-11-10T10:48:00Z</dcterms:created>
  <dcterms:modified xsi:type="dcterms:W3CDTF">2024-07-13T06:59:45Z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KSOTemplateUUID">
    <vt:lpwstr>v1.0_mb_gN1bM+Cmd8kthxynsrV8rA==</vt:lpwstr>
  </property>
  <property fmtid="{D5CDD505-2E9C-101B-9397-08002B2CF9AE}" pid="4" name="ICV">
    <vt:lpwstr>C7321C156E3043A79BD422A920012868_11</vt:lpwstr>
  </property>
</Properties>
</file>